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57" r:id="rId4"/>
    <p:sldMasterId id="2147484169" r:id="rId5"/>
  </p:sldMasterIdLst>
  <p:notesMasterIdLst>
    <p:notesMasterId r:id="rId21"/>
  </p:notesMasterIdLst>
  <p:handoutMasterIdLst>
    <p:handoutMasterId r:id="rId22"/>
  </p:handoutMasterIdLst>
  <p:sldIdLst>
    <p:sldId id="256" r:id="rId6"/>
    <p:sldId id="291" r:id="rId7"/>
    <p:sldId id="292" r:id="rId8"/>
    <p:sldId id="266" r:id="rId9"/>
    <p:sldId id="276" r:id="rId10"/>
    <p:sldId id="290" r:id="rId11"/>
    <p:sldId id="299" r:id="rId12"/>
    <p:sldId id="293" r:id="rId13"/>
    <p:sldId id="277" r:id="rId14"/>
    <p:sldId id="295" r:id="rId15"/>
    <p:sldId id="294" r:id="rId16"/>
    <p:sldId id="301" r:id="rId17"/>
    <p:sldId id="288" r:id="rId18"/>
    <p:sldId id="296" r:id="rId19"/>
    <p:sldId id="284" r:id="rId20"/>
  </p:sldIdLst>
  <p:sldSz cx="9144000" cy="6858000" type="screen4x3"/>
  <p:notesSz cx="6858000" cy="9190038"/>
  <p:defaultTextStyle>
    <a:defPPr>
      <a:defRPr lang="en-US"/>
    </a:defPPr>
    <a:lvl1pPr algn="l" rtl="0" eaLnBrk="0" fontAlgn="base" hangingPunct="0">
      <a:spcBef>
        <a:spcPct val="0"/>
      </a:spcBef>
      <a:spcAft>
        <a:spcPct val="0"/>
      </a:spcAft>
      <a:defRPr sz="2400" kern="1200">
        <a:solidFill>
          <a:schemeClr val="tx1"/>
        </a:solidFill>
        <a:latin typeface="Century Gothic" panose="020B0502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Century Gothic" panose="020B0502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Century Gothic" panose="020B0502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Century Gothic" panose="020B0502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Century Gothic" panose="020B0502020202020204" pitchFamily="34" charset="0"/>
        <a:ea typeface="+mn-ea"/>
        <a:cs typeface="+mn-cs"/>
      </a:defRPr>
    </a:lvl5pPr>
    <a:lvl6pPr marL="2286000" algn="l" defTabSz="914400" rtl="0" eaLnBrk="1" latinLnBrk="0" hangingPunct="1">
      <a:defRPr sz="2400" kern="1200">
        <a:solidFill>
          <a:schemeClr val="tx1"/>
        </a:solidFill>
        <a:latin typeface="Century Gothic" panose="020B0502020202020204" pitchFamily="34" charset="0"/>
        <a:ea typeface="+mn-ea"/>
        <a:cs typeface="+mn-cs"/>
      </a:defRPr>
    </a:lvl6pPr>
    <a:lvl7pPr marL="2743200" algn="l" defTabSz="914400" rtl="0" eaLnBrk="1" latinLnBrk="0" hangingPunct="1">
      <a:defRPr sz="2400" kern="1200">
        <a:solidFill>
          <a:schemeClr val="tx1"/>
        </a:solidFill>
        <a:latin typeface="Century Gothic" panose="020B0502020202020204" pitchFamily="34" charset="0"/>
        <a:ea typeface="+mn-ea"/>
        <a:cs typeface="+mn-cs"/>
      </a:defRPr>
    </a:lvl7pPr>
    <a:lvl8pPr marL="3200400" algn="l" defTabSz="914400" rtl="0" eaLnBrk="1" latinLnBrk="0" hangingPunct="1">
      <a:defRPr sz="2400" kern="1200">
        <a:solidFill>
          <a:schemeClr val="tx1"/>
        </a:solidFill>
        <a:latin typeface="Century Gothic" panose="020B0502020202020204" pitchFamily="34" charset="0"/>
        <a:ea typeface="+mn-ea"/>
        <a:cs typeface="+mn-cs"/>
      </a:defRPr>
    </a:lvl8pPr>
    <a:lvl9pPr marL="3657600" algn="l" defTabSz="914400" rtl="0" eaLnBrk="1" latinLnBrk="0" hangingPunct="1">
      <a:defRPr sz="2400" kern="1200">
        <a:solidFill>
          <a:schemeClr val="tx1"/>
        </a:solidFill>
        <a:latin typeface="Century Gothic" panose="020B0502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4">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0016DD-1D72-D012-2D03-D4DDB2F884F2}" name="Francisco Vargas Brancoli" initials="FVB" userId="S::fvargasb@anid.cl::fcad4173-549c-40c2-9731-6a478679791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94664" autoAdjust="0"/>
  </p:normalViewPr>
  <p:slideViewPr>
    <p:cSldViewPr>
      <p:cViewPr varScale="1">
        <p:scale>
          <a:sx n="64" d="100"/>
          <a:sy n="64" d="100"/>
        </p:scale>
        <p:origin x="157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06"/>
    </p:cViewPr>
  </p:sorterViewPr>
  <p:notesViewPr>
    <p:cSldViewPr>
      <p:cViewPr varScale="1">
        <p:scale>
          <a:sx n="58" d="100"/>
          <a:sy n="58" d="100"/>
        </p:scale>
        <p:origin x="-1674" y="-78"/>
      </p:cViewPr>
      <p:guideLst>
        <p:guide orient="horz" pos="2894"/>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isco Vargas Brancoli" userId="fcad4173-549c-40c2-9731-6a4786797915" providerId="ADAL" clId="{8ABE91B1-D11C-4E3E-8920-3703DA38ABB0}"/>
    <pc:docChg chg="custSel modSld">
      <pc:chgData name="Francisco Vargas Brancoli" userId="fcad4173-549c-40c2-9731-6a4786797915" providerId="ADAL" clId="{8ABE91B1-D11C-4E3E-8920-3703DA38ABB0}" dt="2026-01-13T13:42:27.103" v="147" actId="20577"/>
      <pc:docMkLst>
        <pc:docMk/>
      </pc:docMkLst>
      <pc:sldChg chg="modSp mod">
        <pc:chgData name="Francisco Vargas Brancoli" userId="fcad4173-549c-40c2-9731-6a4786797915" providerId="ADAL" clId="{8ABE91B1-D11C-4E3E-8920-3703DA38ABB0}" dt="2026-01-13T13:42:15.950" v="134" actId="20577"/>
        <pc:sldMkLst>
          <pc:docMk/>
          <pc:sldMk cId="2915276786" sldId="266"/>
        </pc:sldMkLst>
        <pc:spChg chg="mod">
          <ac:chgData name="Francisco Vargas Brancoli" userId="fcad4173-549c-40c2-9731-6a4786797915" providerId="ADAL" clId="{8ABE91B1-D11C-4E3E-8920-3703DA38ABB0}" dt="2026-01-13T13:42:15.950" v="134" actId="20577"/>
          <ac:spMkLst>
            <pc:docMk/>
            <pc:sldMk cId="2915276786" sldId="266"/>
            <ac:spMk id="15" creationId="{00000000-0000-0000-0000-000000000000}"/>
          </ac:spMkLst>
        </pc:spChg>
      </pc:sldChg>
      <pc:sldChg chg="modSp mod">
        <pc:chgData name="Francisco Vargas Brancoli" userId="fcad4173-549c-40c2-9731-6a4786797915" providerId="ADAL" clId="{8ABE91B1-D11C-4E3E-8920-3703DA38ABB0}" dt="2026-01-13T13:42:27.103" v="147" actId="20577"/>
        <pc:sldMkLst>
          <pc:docMk/>
          <pc:sldMk cId="0" sldId="276"/>
        </pc:sldMkLst>
        <pc:spChg chg="mod">
          <ac:chgData name="Francisco Vargas Brancoli" userId="fcad4173-549c-40c2-9731-6a4786797915" providerId="ADAL" clId="{8ABE91B1-D11C-4E3E-8920-3703DA38ABB0}" dt="2026-01-13T13:42:27.103" v="147" actId="20577"/>
          <ac:spMkLst>
            <pc:docMk/>
            <pc:sldMk cId="0" sldId="276"/>
            <ac:spMk id="2" creationId="{374679D2-99A3-2981-8D1F-4EC5BDD7C90B}"/>
          </ac:spMkLst>
        </pc:spChg>
      </pc:sldChg>
      <pc:sldChg chg="modSp mod">
        <pc:chgData name="Francisco Vargas Brancoli" userId="fcad4173-549c-40c2-9731-6a4786797915" providerId="ADAL" clId="{8ABE91B1-D11C-4E3E-8920-3703DA38ABB0}" dt="2026-01-13T13:41:56.694" v="120" actId="113"/>
        <pc:sldMkLst>
          <pc:docMk/>
          <pc:sldMk cId="0" sldId="291"/>
        </pc:sldMkLst>
        <pc:spChg chg="mod">
          <ac:chgData name="Francisco Vargas Brancoli" userId="fcad4173-549c-40c2-9731-6a4786797915" providerId="ADAL" clId="{8ABE91B1-D11C-4E3E-8920-3703DA38ABB0}" dt="2026-01-13T13:41:56.694" v="120" actId="113"/>
          <ac:spMkLst>
            <pc:docMk/>
            <pc:sldMk cId="0" sldId="291"/>
            <ac:spMk id="5" creationId="{F7A06088-0617-88FF-B6D1-FF16C4766EB1}"/>
          </ac:spMkLst>
        </pc:spChg>
      </pc:sldChg>
      <pc:sldChg chg="modSp mod">
        <pc:chgData name="Francisco Vargas Brancoli" userId="fcad4173-549c-40c2-9731-6a4786797915" providerId="ADAL" clId="{8ABE91B1-D11C-4E3E-8920-3703DA38ABB0}" dt="2026-01-13T13:42:07.771" v="122" actId="20577"/>
        <pc:sldMkLst>
          <pc:docMk/>
          <pc:sldMk cId="0" sldId="292"/>
        </pc:sldMkLst>
        <pc:spChg chg="mod">
          <ac:chgData name="Francisco Vargas Brancoli" userId="fcad4173-549c-40c2-9731-6a4786797915" providerId="ADAL" clId="{8ABE91B1-D11C-4E3E-8920-3703DA38ABB0}" dt="2026-01-13T13:42:07.771" v="122" actId="20577"/>
          <ac:spMkLst>
            <pc:docMk/>
            <pc:sldMk cId="0" sldId="292"/>
            <ac:spMk id="12" creationId="{1643DA1D-2C58-FB44-C263-9771F2EC362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3598F57-74EC-0C74-7BC0-7F4E350A6BF2}"/>
              </a:ext>
            </a:extLst>
          </p:cNvPr>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s-MX"/>
          </a:p>
        </p:txBody>
      </p:sp>
      <p:sp>
        <p:nvSpPr>
          <p:cNvPr id="15363" name="Rectangle 3">
            <a:extLst>
              <a:ext uri="{FF2B5EF4-FFF2-40B4-BE49-F238E27FC236}">
                <a16:creationId xmlns:a16="http://schemas.microsoft.com/office/drawing/2014/main" id="{C6031067-968A-8178-243F-CE8F76454F06}"/>
              </a:ext>
            </a:extLst>
          </p:cNvPr>
          <p:cNvSpPr>
            <a:spLocks noGrp="1" noChangeArrowheads="1"/>
          </p:cNvSpPr>
          <p:nvPr>
            <p:ph type="dt" sz="quarter" idx="1"/>
          </p:nvPr>
        </p:nvSpPr>
        <p:spPr bwMode="auto">
          <a:xfrm>
            <a:off x="3884613"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s-MX"/>
          </a:p>
        </p:txBody>
      </p:sp>
      <p:sp>
        <p:nvSpPr>
          <p:cNvPr id="15364" name="Rectangle 4">
            <a:extLst>
              <a:ext uri="{FF2B5EF4-FFF2-40B4-BE49-F238E27FC236}">
                <a16:creationId xmlns:a16="http://schemas.microsoft.com/office/drawing/2014/main" id="{3E84B650-0518-D10B-811C-8401939DE4D4}"/>
              </a:ext>
            </a:extLst>
          </p:cNvPr>
          <p:cNvSpPr>
            <a:spLocks noGrp="1" noChangeArrowheads="1"/>
          </p:cNvSpPr>
          <p:nvPr>
            <p:ph type="ftr" sz="quarter" idx="2"/>
          </p:nvPr>
        </p:nvSpPr>
        <p:spPr bwMode="auto">
          <a:xfrm>
            <a:off x="0" y="8729663"/>
            <a:ext cx="2971800" cy="4587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s-MX"/>
          </a:p>
        </p:txBody>
      </p:sp>
      <p:sp>
        <p:nvSpPr>
          <p:cNvPr id="15365" name="Rectangle 5">
            <a:extLst>
              <a:ext uri="{FF2B5EF4-FFF2-40B4-BE49-F238E27FC236}">
                <a16:creationId xmlns:a16="http://schemas.microsoft.com/office/drawing/2014/main" id="{82AF8234-AF42-C739-08A3-839ADB1F75E2}"/>
              </a:ext>
            </a:extLst>
          </p:cNvPr>
          <p:cNvSpPr>
            <a:spLocks noGrp="1" noChangeArrowheads="1"/>
          </p:cNvSpPr>
          <p:nvPr>
            <p:ph type="sldNum" sz="quarter" idx="3"/>
          </p:nvPr>
        </p:nvSpPr>
        <p:spPr bwMode="auto">
          <a:xfrm>
            <a:off x="3884613" y="8729663"/>
            <a:ext cx="2971800" cy="4587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anose="02020603050405020304" pitchFamily="18" charset="0"/>
              </a:defRPr>
            </a:lvl1pPr>
          </a:lstStyle>
          <a:p>
            <a:pPr>
              <a:defRPr/>
            </a:pPr>
            <a:fld id="{3B9905B8-C037-44B5-9C69-119C6DEFE14E}" type="slidenum">
              <a:rPr lang="es-MX" altLang="es-CL"/>
              <a:pPr>
                <a:defRPr/>
              </a:pPr>
              <a:t>‹Nº›</a:t>
            </a:fld>
            <a:endParaRPr lang="es-MX" altLang="es-C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E724B00E-B375-7954-D0BF-1D9A04CE4A03}"/>
              </a:ext>
            </a:extLst>
          </p:cNvPr>
          <p:cNvSpPr>
            <a:spLocks noGrp="1"/>
          </p:cNvSpPr>
          <p:nvPr>
            <p:ph type="hdr" sz="quarter"/>
          </p:nvPr>
        </p:nvSpPr>
        <p:spPr>
          <a:xfrm>
            <a:off x="0" y="0"/>
            <a:ext cx="2971800" cy="460375"/>
          </a:xfrm>
          <a:prstGeom prst="rect">
            <a:avLst/>
          </a:prstGeom>
        </p:spPr>
        <p:txBody>
          <a:bodyPr vert="horz" lIns="91440" tIns="45720" rIns="91440" bIns="45720" rtlCol="0"/>
          <a:lstStyle>
            <a:lvl1pPr algn="l">
              <a:defRPr sz="1200"/>
            </a:lvl1pPr>
          </a:lstStyle>
          <a:p>
            <a:pPr>
              <a:defRPr/>
            </a:pPr>
            <a:endParaRPr lang="es-CL"/>
          </a:p>
        </p:txBody>
      </p:sp>
      <p:sp>
        <p:nvSpPr>
          <p:cNvPr id="3" name="Marcador de fecha 2">
            <a:extLst>
              <a:ext uri="{FF2B5EF4-FFF2-40B4-BE49-F238E27FC236}">
                <a16:creationId xmlns:a16="http://schemas.microsoft.com/office/drawing/2014/main" id="{4D270B8B-6BB2-C82B-44C1-9464F691A55E}"/>
              </a:ext>
            </a:extLst>
          </p:cNvPr>
          <p:cNvSpPr>
            <a:spLocks noGrp="1"/>
          </p:cNvSpPr>
          <p:nvPr>
            <p:ph type="dt" idx="1"/>
          </p:nvPr>
        </p:nvSpPr>
        <p:spPr>
          <a:xfrm>
            <a:off x="3884613" y="0"/>
            <a:ext cx="2971800" cy="460375"/>
          </a:xfrm>
          <a:prstGeom prst="rect">
            <a:avLst/>
          </a:prstGeom>
        </p:spPr>
        <p:txBody>
          <a:bodyPr vert="horz" lIns="91440" tIns="45720" rIns="91440" bIns="45720" rtlCol="0"/>
          <a:lstStyle>
            <a:lvl1pPr algn="r">
              <a:defRPr sz="1200"/>
            </a:lvl1pPr>
          </a:lstStyle>
          <a:p>
            <a:pPr>
              <a:defRPr/>
            </a:pPr>
            <a:fld id="{F1E514B4-5ECA-4108-9EE7-900B41A10192}" type="datetimeFigureOut">
              <a:rPr lang="es-CL"/>
              <a:pPr>
                <a:defRPr/>
              </a:pPr>
              <a:t>13-01-2026</a:t>
            </a:fld>
            <a:endParaRPr lang="es-CL"/>
          </a:p>
        </p:txBody>
      </p:sp>
      <p:sp>
        <p:nvSpPr>
          <p:cNvPr id="4" name="Marcador de imagen de diapositiva 3">
            <a:extLst>
              <a:ext uri="{FF2B5EF4-FFF2-40B4-BE49-F238E27FC236}">
                <a16:creationId xmlns:a16="http://schemas.microsoft.com/office/drawing/2014/main" id="{504767C6-B660-386B-FEC5-28E129761E3E}"/>
              </a:ext>
            </a:extLst>
          </p:cNvPr>
          <p:cNvSpPr>
            <a:spLocks noGrp="1" noRot="1" noChangeAspect="1"/>
          </p:cNvSpPr>
          <p:nvPr>
            <p:ph type="sldImg" idx="2"/>
          </p:nvPr>
        </p:nvSpPr>
        <p:spPr>
          <a:xfrm>
            <a:off x="1362075" y="1149350"/>
            <a:ext cx="4133850" cy="3100388"/>
          </a:xfrm>
          <a:prstGeom prst="rect">
            <a:avLst/>
          </a:prstGeom>
          <a:noFill/>
          <a:ln w="12700">
            <a:solidFill>
              <a:prstClr val="black"/>
            </a:solidFill>
          </a:ln>
        </p:spPr>
        <p:txBody>
          <a:bodyPr vert="horz" lIns="91440" tIns="45720" rIns="91440" bIns="45720" rtlCol="0" anchor="ctr"/>
          <a:lstStyle/>
          <a:p>
            <a:pPr lvl="0"/>
            <a:endParaRPr lang="es-CL" noProof="0"/>
          </a:p>
        </p:txBody>
      </p:sp>
      <p:sp>
        <p:nvSpPr>
          <p:cNvPr id="5" name="Marcador de notas 4">
            <a:extLst>
              <a:ext uri="{FF2B5EF4-FFF2-40B4-BE49-F238E27FC236}">
                <a16:creationId xmlns:a16="http://schemas.microsoft.com/office/drawing/2014/main" id="{AC6924E9-1BFF-DA5C-0DF6-C99DF05F11C0}"/>
              </a:ext>
            </a:extLst>
          </p:cNvPr>
          <p:cNvSpPr>
            <a:spLocks noGrp="1"/>
          </p:cNvSpPr>
          <p:nvPr>
            <p:ph type="body" sz="quarter" idx="3"/>
          </p:nvPr>
        </p:nvSpPr>
        <p:spPr>
          <a:xfrm>
            <a:off x="685800" y="4422775"/>
            <a:ext cx="5486400" cy="3617913"/>
          </a:xfrm>
          <a:prstGeom prst="rect">
            <a:avLst/>
          </a:prstGeom>
        </p:spPr>
        <p:txBody>
          <a:bodyPr vert="horz" lIns="91440" tIns="45720" rIns="91440" bIns="45720" rtlCol="0"/>
          <a:lstStyle/>
          <a:p>
            <a:pPr lvl="0"/>
            <a:r>
              <a:rPr lang="es-ES" noProof="0"/>
              <a:t>Editar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s-CL" noProof="0"/>
          </a:p>
        </p:txBody>
      </p:sp>
      <p:sp>
        <p:nvSpPr>
          <p:cNvPr id="6" name="Marcador de pie de página 5">
            <a:extLst>
              <a:ext uri="{FF2B5EF4-FFF2-40B4-BE49-F238E27FC236}">
                <a16:creationId xmlns:a16="http://schemas.microsoft.com/office/drawing/2014/main" id="{4DEB13AA-221B-513A-986B-CF59239F53C1}"/>
              </a:ext>
            </a:extLst>
          </p:cNvPr>
          <p:cNvSpPr>
            <a:spLocks noGrp="1"/>
          </p:cNvSpPr>
          <p:nvPr>
            <p:ph type="ftr" sz="quarter" idx="4"/>
          </p:nvPr>
        </p:nvSpPr>
        <p:spPr>
          <a:xfrm>
            <a:off x="0" y="8729663"/>
            <a:ext cx="2971800" cy="460375"/>
          </a:xfrm>
          <a:prstGeom prst="rect">
            <a:avLst/>
          </a:prstGeom>
        </p:spPr>
        <p:txBody>
          <a:bodyPr vert="horz" lIns="91440" tIns="45720" rIns="91440" bIns="45720" rtlCol="0" anchor="b"/>
          <a:lstStyle>
            <a:lvl1pPr algn="l">
              <a:defRPr sz="1200"/>
            </a:lvl1pPr>
          </a:lstStyle>
          <a:p>
            <a:pPr>
              <a:defRPr/>
            </a:pPr>
            <a:endParaRPr lang="es-CL"/>
          </a:p>
        </p:txBody>
      </p:sp>
      <p:sp>
        <p:nvSpPr>
          <p:cNvPr id="7" name="Marcador de número de diapositiva 6">
            <a:extLst>
              <a:ext uri="{FF2B5EF4-FFF2-40B4-BE49-F238E27FC236}">
                <a16:creationId xmlns:a16="http://schemas.microsoft.com/office/drawing/2014/main" id="{CFB3F5DB-06CD-B32E-ACF5-2422E1657345}"/>
              </a:ext>
            </a:extLst>
          </p:cNvPr>
          <p:cNvSpPr>
            <a:spLocks noGrp="1"/>
          </p:cNvSpPr>
          <p:nvPr>
            <p:ph type="sldNum" sz="quarter" idx="5"/>
          </p:nvPr>
        </p:nvSpPr>
        <p:spPr>
          <a:xfrm>
            <a:off x="3884613" y="8729663"/>
            <a:ext cx="2971800" cy="460375"/>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66374AA0-DF54-4406-B353-2378167E7C62}" type="slidenum">
              <a:rPr lang="es-CL" altLang="es-CL"/>
              <a:pPr>
                <a:defRPr/>
              </a:pPr>
              <a:t>‹Nº›</a:t>
            </a:fld>
            <a:endParaRPr lang="es-CL" altLang="es-C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ctr"/>
            <a:r>
              <a:rPr lang="en-US" kern="1200">
                <a:solidFill>
                  <a:schemeClr val="tx1">
                    <a:lumMod val="50000"/>
                    <a:lumOff val="50000"/>
                  </a:schemeClr>
                </a:solidFill>
              </a:rPr>
              <a:t>(Logo </a:t>
            </a:r>
            <a:r>
              <a:rPr lang="en-US">
                <a:solidFill>
                  <a:schemeClr val="tx1">
                    <a:lumMod val="50000"/>
                    <a:lumOff val="50000"/>
                  </a:schemeClr>
                </a:solidFill>
              </a:rPr>
              <a:t>del</a:t>
            </a:r>
            <a:r>
              <a:rPr lang="en-US" kern="1200">
                <a:solidFill>
                  <a:schemeClr val="tx1">
                    <a:lumMod val="50000"/>
                    <a:lumOff val="50000"/>
                  </a:schemeClr>
                </a:solidFill>
              </a:rPr>
              <a:t> </a:t>
            </a:r>
            <a:r>
              <a:rPr lang="en-US" kern="1200" err="1">
                <a:solidFill>
                  <a:schemeClr val="tx1">
                    <a:lumMod val="50000"/>
                    <a:lumOff val="50000"/>
                  </a:schemeClr>
                </a:solidFill>
              </a:rPr>
              <a:t>Ministerio</a:t>
            </a:r>
            <a:r>
              <a:rPr lang="en-US">
                <a:solidFill>
                  <a:schemeClr val="tx1">
                    <a:lumMod val="50000"/>
                    <a:lumOff val="50000"/>
                  </a:schemeClr>
                </a:solidFill>
              </a:rPr>
              <a:t> </a:t>
            </a:r>
            <a:r>
              <a:rPr lang="en-US" err="1">
                <a:solidFill>
                  <a:schemeClr val="tx1">
                    <a:lumMod val="50000"/>
                    <a:lumOff val="50000"/>
                  </a:schemeClr>
                </a:solidFill>
              </a:rPr>
              <a:t>correspondiente</a:t>
            </a:r>
            <a:r>
              <a:rPr lang="en-US">
                <a:solidFill>
                  <a:schemeClr val="tx1">
                    <a:lumMod val="50000"/>
                    <a:lumOff val="50000"/>
                  </a:schemeClr>
                </a:solidFill>
              </a:rPr>
              <a:t>, jpg o </a:t>
            </a:r>
            <a:r>
              <a:rPr lang="en-US" err="1">
                <a:solidFill>
                  <a:schemeClr val="tx1">
                    <a:lumMod val="50000"/>
                    <a:lumOff val="50000"/>
                  </a:schemeClr>
                </a:solidFill>
              </a:rPr>
              <a:t>png</a:t>
            </a:r>
            <a:r>
              <a:rPr lang="en-US">
                <a:solidFill>
                  <a:schemeClr val="tx1">
                    <a:lumMod val="50000"/>
                    <a:lumOff val="50000"/>
                  </a:schemeClr>
                </a:solidFill>
              </a:rPr>
              <a:t> en color, </a:t>
            </a:r>
            <a:r>
              <a:rPr lang="en-US" err="1">
                <a:solidFill>
                  <a:schemeClr val="tx1">
                    <a:lumMod val="50000"/>
                    <a:lumOff val="50000"/>
                  </a:schemeClr>
                </a:solidFill>
              </a:rPr>
              <a:t>mantener</a:t>
            </a:r>
            <a:r>
              <a:rPr lang="en-US">
                <a:solidFill>
                  <a:schemeClr val="tx1">
                    <a:lumMod val="50000"/>
                    <a:lumOff val="50000"/>
                  </a:schemeClr>
                </a:solidFill>
              </a:rPr>
              <a:t> </a:t>
            </a:r>
            <a:r>
              <a:rPr lang="en-US" err="1">
                <a:solidFill>
                  <a:schemeClr val="tx1">
                    <a:lumMod val="50000"/>
                    <a:lumOff val="50000"/>
                  </a:schemeClr>
                </a:solidFill>
              </a:rPr>
              <a:t>tamaño</a:t>
            </a:r>
            <a:r>
              <a:rPr lang="en-US">
                <a:solidFill>
                  <a:schemeClr val="tx1">
                    <a:lumMod val="50000"/>
                    <a:lumOff val="50000"/>
                  </a:schemeClr>
                </a:solidFill>
              </a:rPr>
              <a:t> </a:t>
            </a:r>
            <a:r>
              <a:rPr lang="en-US" err="1">
                <a:solidFill>
                  <a:schemeClr val="tx1">
                    <a:lumMod val="50000"/>
                    <a:lumOff val="50000"/>
                  </a:schemeClr>
                </a:solidFill>
              </a:rPr>
              <a:t>ejemplo</a:t>
            </a:r>
            <a:r>
              <a:rPr lang="en-US">
                <a:solidFill>
                  <a:schemeClr val="tx1">
                    <a:lumMod val="50000"/>
                    <a:lumOff val="50000"/>
                  </a:schemeClr>
                </a:solidFill>
              </a:rPr>
              <a:t>)</a:t>
            </a:r>
            <a:endParaRPr lang="en-US" kern="1200">
              <a:solidFill>
                <a:schemeClr val="tx1">
                  <a:lumMod val="50000"/>
                  <a:lumOff val="50000"/>
                </a:schemeClr>
              </a:solidFill>
            </a:endParaRPr>
          </a:p>
          <a:p>
            <a:endParaRPr lang="es-ES"/>
          </a:p>
        </p:txBody>
      </p:sp>
      <p:sp>
        <p:nvSpPr>
          <p:cNvPr id="4" name="Marcador de número de diapositiva 3"/>
          <p:cNvSpPr>
            <a:spLocks noGrp="1"/>
          </p:cNvSpPr>
          <p:nvPr>
            <p:ph type="sldNum" sz="quarter" idx="10"/>
          </p:nvPr>
        </p:nvSpPr>
        <p:spPr/>
        <p:txBody>
          <a:bodyPr/>
          <a:lstStyle/>
          <a:p>
            <a:fld id="{6E947520-7E81-D74F-98BC-90BAD165B97A}" type="slidenum">
              <a:rPr lang="es-ES" smtClean="0"/>
              <a:t>1</a:t>
            </a:fld>
            <a:endParaRPr lang="es-ES"/>
          </a:p>
        </p:txBody>
      </p:sp>
    </p:spTree>
    <p:extLst>
      <p:ext uri="{BB962C8B-B14F-4D97-AF65-F5344CB8AC3E}">
        <p14:creationId xmlns:p14="http://schemas.microsoft.com/office/powerpoint/2010/main" val="3253904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Marcador de imagen de diapositiva 1">
            <a:extLst>
              <a:ext uri="{FF2B5EF4-FFF2-40B4-BE49-F238E27FC236}">
                <a16:creationId xmlns:a16="http://schemas.microsoft.com/office/drawing/2014/main" id="{D8B6EACF-6819-FD52-3A47-AE1255C2A2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Marcador de notas 2">
            <a:extLst>
              <a:ext uri="{FF2B5EF4-FFF2-40B4-BE49-F238E27FC236}">
                <a16:creationId xmlns:a16="http://schemas.microsoft.com/office/drawing/2014/main" id="{7BFDAA10-97E9-2ED4-3090-959AA648F1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CL" altLang="es-C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endParaRPr lang="es-CL"/>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editar el estilo de subtítulo del patrón</a:t>
            </a:r>
            <a:endParaRPr lang="es-CL"/>
          </a:p>
        </p:txBody>
      </p:sp>
      <p:sp>
        <p:nvSpPr>
          <p:cNvPr id="4" name="Marcador de fecha 3">
            <a:extLst>
              <a:ext uri="{FF2B5EF4-FFF2-40B4-BE49-F238E27FC236}">
                <a16:creationId xmlns:a16="http://schemas.microsoft.com/office/drawing/2014/main" id="{16330349-B886-BF0F-59AD-055D912FC397}"/>
              </a:ext>
            </a:extLst>
          </p:cNvPr>
          <p:cNvSpPr>
            <a:spLocks noGrp="1"/>
          </p:cNvSpPr>
          <p:nvPr>
            <p:ph type="dt" sz="half" idx="10"/>
          </p:nvPr>
        </p:nvSpPr>
        <p:spPr/>
        <p:txBody>
          <a:bodyPr/>
          <a:lstStyle>
            <a:lvl1pPr>
              <a:defRPr/>
            </a:lvl1pPr>
          </a:lstStyle>
          <a:p>
            <a:pPr>
              <a:defRPr/>
            </a:pPr>
            <a:fld id="{A483369C-2884-41E1-A65C-6153AB948292}" type="datetime1">
              <a:rPr lang="es-CL"/>
              <a:pPr>
                <a:defRPr/>
              </a:pPr>
              <a:t>13-01-2026</a:t>
            </a:fld>
            <a:endParaRPr lang="es-CL"/>
          </a:p>
        </p:txBody>
      </p:sp>
      <p:sp>
        <p:nvSpPr>
          <p:cNvPr id="5" name="Marcador de pie de página 4">
            <a:extLst>
              <a:ext uri="{FF2B5EF4-FFF2-40B4-BE49-F238E27FC236}">
                <a16:creationId xmlns:a16="http://schemas.microsoft.com/office/drawing/2014/main" id="{F20D58A7-152F-EEEF-5F38-1BBBEBF0BAD2}"/>
              </a:ext>
            </a:extLst>
          </p:cNvPr>
          <p:cNvSpPr>
            <a:spLocks noGrp="1"/>
          </p:cNvSpPr>
          <p:nvPr>
            <p:ph type="ftr" sz="quarter" idx="11"/>
          </p:nvPr>
        </p:nvSpPr>
        <p:spPr/>
        <p:txBody>
          <a:bodyPr/>
          <a:lstStyle>
            <a:lvl1pPr>
              <a:defRPr/>
            </a:lvl1pPr>
          </a:lstStyle>
          <a:p>
            <a:pPr>
              <a:defRPr/>
            </a:pPr>
            <a:endParaRPr lang="es-CL"/>
          </a:p>
        </p:txBody>
      </p:sp>
      <p:sp>
        <p:nvSpPr>
          <p:cNvPr id="6" name="Marcador de número de diapositiva 5">
            <a:extLst>
              <a:ext uri="{FF2B5EF4-FFF2-40B4-BE49-F238E27FC236}">
                <a16:creationId xmlns:a16="http://schemas.microsoft.com/office/drawing/2014/main" id="{2903EFDB-75B1-2578-8740-ABD56169D503}"/>
              </a:ext>
            </a:extLst>
          </p:cNvPr>
          <p:cNvSpPr>
            <a:spLocks noGrp="1"/>
          </p:cNvSpPr>
          <p:nvPr>
            <p:ph type="sldNum" sz="quarter" idx="12"/>
          </p:nvPr>
        </p:nvSpPr>
        <p:spPr/>
        <p:txBody>
          <a:bodyPr/>
          <a:lstStyle>
            <a:lvl1pPr>
              <a:defRPr/>
            </a:lvl1pPr>
          </a:lstStyle>
          <a:p>
            <a:pPr>
              <a:defRPr/>
            </a:pPr>
            <a:fld id="{6E3D3941-D21C-4BC7-83B8-4BF85C1E742D}" type="slidenum">
              <a:rPr lang="es-CL" altLang="es-CL"/>
              <a:pPr>
                <a:defRPr/>
              </a:pPr>
              <a:t>‹Nº›</a:t>
            </a:fld>
            <a:endParaRPr lang="es-CL" altLang="es-CL"/>
          </a:p>
        </p:txBody>
      </p:sp>
    </p:spTree>
    <p:extLst>
      <p:ext uri="{BB962C8B-B14F-4D97-AF65-F5344CB8AC3E}">
        <p14:creationId xmlns:p14="http://schemas.microsoft.com/office/powerpoint/2010/main" val="206175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L"/>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C4109364-CFA5-06D9-56DC-B71E3773E03E}"/>
              </a:ext>
            </a:extLst>
          </p:cNvPr>
          <p:cNvSpPr>
            <a:spLocks noGrp="1"/>
          </p:cNvSpPr>
          <p:nvPr>
            <p:ph type="dt" sz="half" idx="10"/>
          </p:nvPr>
        </p:nvSpPr>
        <p:spPr/>
        <p:txBody>
          <a:bodyPr/>
          <a:lstStyle>
            <a:lvl1pPr>
              <a:defRPr/>
            </a:lvl1pPr>
          </a:lstStyle>
          <a:p>
            <a:pPr>
              <a:defRPr/>
            </a:pPr>
            <a:fld id="{4C492AAF-EE6D-42D4-84CF-C850751C977E}" type="datetime1">
              <a:rPr lang="es-CL"/>
              <a:pPr>
                <a:defRPr/>
              </a:pPr>
              <a:t>13-01-2026</a:t>
            </a:fld>
            <a:endParaRPr lang="es-CL"/>
          </a:p>
        </p:txBody>
      </p:sp>
      <p:sp>
        <p:nvSpPr>
          <p:cNvPr id="5" name="Marcador de pie de página 4">
            <a:extLst>
              <a:ext uri="{FF2B5EF4-FFF2-40B4-BE49-F238E27FC236}">
                <a16:creationId xmlns:a16="http://schemas.microsoft.com/office/drawing/2014/main" id="{9FC8CA1B-5C05-DFB7-264F-207363F13923}"/>
              </a:ext>
            </a:extLst>
          </p:cNvPr>
          <p:cNvSpPr>
            <a:spLocks noGrp="1"/>
          </p:cNvSpPr>
          <p:nvPr>
            <p:ph type="ftr" sz="quarter" idx="11"/>
          </p:nvPr>
        </p:nvSpPr>
        <p:spPr/>
        <p:txBody>
          <a:bodyPr/>
          <a:lstStyle>
            <a:lvl1pPr>
              <a:defRPr/>
            </a:lvl1pPr>
          </a:lstStyle>
          <a:p>
            <a:pPr>
              <a:defRPr/>
            </a:pPr>
            <a:endParaRPr lang="es-CL"/>
          </a:p>
        </p:txBody>
      </p:sp>
      <p:sp>
        <p:nvSpPr>
          <p:cNvPr id="6" name="Marcador de número de diapositiva 5">
            <a:extLst>
              <a:ext uri="{FF2B5EF4-FFF2-40B4-BE49-F238E27FC236}">
                <a16:creationId xmlns:a16="http://schemas.microsoft.com/office/drawing/2014/main" id="{D621322D-FBD1-A63C-7E0F-92EB9266716B}"/>
              </a:ext>
            </a:extLst>
          </p:cNvPr>
          <p:cNvSpPr>
            <a:spLocks noGrp="1"/>
          </p:cNvSpPr>
          <p:nvPr>
            <p:ph type="sldNum" sz="quarter" idx="12"/>
          </p:nvPr>
        </p:nvSpPr>
        <p:spPr/>
        <p:txBody>
          <a:bodyPr/>
          <a:lstStyle>
            <a:lvl1pPr>
              <a:defRPr/>
            </a:lvl1pPr>
          </a:lstStyle>
          <a:p>
            <a:pPr>
              <a:defRPr/>
            </a:pPr>
            <a:fld id="{402B953C-A60C-465E-9BC1-A5662B1939A7}" type="slidenum">
              <a:rPr lang="es-CL" altLang="es-CL"/>
              <a:pPr>
                <a:defRPr/>
              </a:pPr>
              <a:t>‹Nº›</a:t>
            </a:fld>
            <a:endParaRPr lang="es-CL" altLang="es-CL"/>
          </a:p>
        </p:txBody>
      </p:sp>
    </p:spTree>
    <p:extLst>
      <p:ext uri="{BB962C8B-B14F-4D97-AF65-F5344CB8AC3E}">
        <p14:creationId xmlns:p14="http://schemas.microsoft.com/office/powerpoint/2010/main" val="2464372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s-CL"/>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45617E8F-E67D-6971-EDAD-A7B695C06EA7}"/>
              </a:ext>
            </a:extLst>
          </p:cNvPr>
          <p:cNvSpPr>
            <a:spLocks noGrp="1"/>
          </p:cNvSpPr>
          <p:nvPr>
            <p:ph type="dt" sz="half" idx="10"/>
          </p:nvPr>
        </p:nvSpPr>
        <p:spPr/>
        <p:txBody>
          <a:bodyPr/>
          <a:lstStyle>
            <a:lvl1pPr>
              <a:defRPr/>
            </a:lvl1pPr>
          </a:lstStyle>
          <a:p>
            <a:pPr>
              <a:defRPr/>
            </a:pPr>
            <a:fld id="{2BA20C67-866F-447B-991C-D9EB2632E064}" type="datetime1">
              <a:rPr lang="es-CL"/>
              <a:pPr>
                <a:defRPr/>
              </a:pPr>
              <a:t>13-01-2026</a:t>
            </a:fld>
            <a:endParaRPr lang="es-CL"/>
          </a:p>
        </p:txBody>
      </p:sp>
      <p:sp>
        <p:nvSpPr>
          <p:cNvPr id="5" name="Marcador de pie de página 4">
            <a:extLst>
              <a:ext uri="{FF2B5EF4-FFF2-40B4-BE49-F238E27FC236}">
                <a16:creationId xmlns:a16="http://schemas.microsoft.com/office/drawing/2014/main" id="{82F99A10-E905-0EB9-B944-2598CDA837B4}"/>
              </a:ext>
            </a:extLst>
          </p:cNvPr>
          <p:cNvSpPr>
            <a:spLocks noGrp="1"/>
          </p:cNvSpPr>
          <p:nvPr>
            <p:ph type="ftr" sz="quarter" idx="11"/>
          </p:nvPr>
        </p:nvSpPr>
        <p:spPr/>
        <p:txBody>
          <a:bodyPr/>
          <a:lstStyle>
            <a:lvl1pPr>
              <a:defRPr/>
            </a:lvl1pPr>
          </a:lstStyle>
          <a:p>
            <a:pPr>
              <a:defRPr/>
            </a:pPr>
            <a:endParaRPr lang="es-CL"/>
          </a:p>
        </p:txBody>
      </p:sp>
      <p:sp>
        <p:nvSpPr>
          <p:cNvPr id="6" name="Marcador de número de diapositiva 5">
            <a:extLst>
              <a:ext uri="{FF2B5EF4-FFF2-40B4-BE49-F238E27FC236}">
                <a16:creationId xmlns:a16="http://schemas.microsoft.com/office/drawing/2014/main" id="{E77EBBB7-B6CD-8807-E172-A5273930FC6C}"/>
              </a:ext>
            </a:extLst>
          </p:cNvPr>
          <p:cNvSpPr>
            <a:spLocks noGrp="1"/>
          </p:cNvSpPr>
          <p:nvPr>
            <p:ph type="sldNum" sz="quarter" idx="12"/>
          </p:nvPr>
        </p:nvSpPr>
        <p:spPr/>
        <p:txBody>
          <a:bodyPr/>
          <a:lstStyle>
            <a:lvl1pPr>
              <a:defRPr/>
            </a:lvl1pPr>
          </a:lstStyle>
          <a:p>
            <a:pPr>
              <a:defRPr/>
            </a:pPr>
            <a:fld id="{26827729-08D8-4B25-B2DA-27E962BB637E}" type="slidenum">
              <a:rPr lang="es-CL" altLang="es-CL"/>
              <a:pPr>
                <a:defRPr/>
              </a:pPr>
              <a:t>‹Nº›</a:t>
            </a:fld>
            <a:endParaRPr lang="es-CL" altLang="es-CL"/>
          </a:p>
        </p:txBody>
      </p:sp>
    </p:spTree>
    <p:extLst>
      <p:ext uri="{BB962C8B-B14F-4D97-AF65-F5344CB8AC3E}">
        <p14:creationId xmlns:p14="http://schemas.microsoft.com/office/powerpoint/2010/main" val="13790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Marcador de texto 2"/>
          <p:cNvSpPr>
            <a:spLocks noGrp="1"/>
          </p:cNvSpPr>
          <p:nvPr>
            <p:ph idx="1" hasCustomPrompt="1"/>
          </p:nvPr>
        </p:nvSpPr>
        <p:spPr>
          <a:xfrm>
            <a:off x="406400" y="2773682"/>
            <a:ext cx="8331200" cy="3375161"/>
          </a:xfrm>
          <a:prstGeom prst="rect">
            <a:avLst/>
          </a:prstGeom>
        </p:spPr>
        <p:txBody>
          <a:bodyPr vert="horz" lIns="91440" tIns="45720" rIns="91440" bIns="45720" rtlCol="0">
            <a:normAutofit/>
          </a:bodyPr>
          <a:lstStyle>
            <a:lvl1pPr marL="0" marR="0" indent="0" algn="l" defTabSz="342991" rtl="0" eaLnBrk="1" fontAlgn="auto" latinLnBrk="0" hangingPunct="1">
              <a:lnSpc>
                <a:spcPct val="100000"/>
              </a:lnSpc>
              <a:spcBef>
                <a:spcPct val="20000"/>
              </a:spcBef>
              <a:spcAft>
                <a:spcPts val="0"/>
              </a:spcAft>
              <a:buClrTx/>
              <a:buSzTx/>
              <a:buFont typeface="Arial"/>
              <a:buNone/>
              <a:tabLst/>
              <a:defRPr sz="1125" baseline="0">
                <a:solidFill>
                  <a:schemeClr val="tx1">
                    <a:lumMod val="75000"/>
                    <a:lumOff val="2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Contenido de la </a:t>
            </a:r>
            <a:r>
              <a:rPr lang="es-ES_tradnl" err="1"/>
              <a:t>slide</a:t>
            </a:r>
            <a:r>
              <a:rPr lang="es-ES_tradnl"/>
              <a:t> en una columna de texto. </a:t>
            </a:r>
            <a:r>
              <a:rPr lang="es-ES_tradnl" err="1"/>
              <a:t>Verdana</a:t>
            </a:r>
            <a:r>
              <a:rPr lang="es-ES_tradnl"/>
              <a:t> 15pt.</a:t>
            </a:r>
          </a:p>
          <a:p>
            <a:pPr lvl="0"/>
            <a:endParaRPr lang="es-ES_tradnl"/>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Texto texto texto texto texto texto texto texto texto texto texto texto texto texto texto texto texto texto texto texto texto texto texto texto texto texto texto texto texto texto texto texto texto texto texto texto texto texto texto texto texto texto texto texto texto texto. </a:t>
            </a:r>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  </a:t>
            </a:r>
          </a:p>
        </p:txBody>
      </p:sp>
      <p:sp>
        <p:nvSpPr>
          <p:cNvPr id="8" name="Marcador de contenido 12"/>
          <p:cNvSpPr>
            <a:spLocks noGrp="1"/>
          </p:cNvSpPr>
          <p:nvPr>
            <p:ph sz="quarter" idx="12" hasCustomPrompt="1"/>
          </p:nvPr>
        </p:nvSpPr>
        <p:spPr>
          <a:xfrm>
            <a:off x="406400" y="1066801"/>
            <a:ext cx="8331200" cy="747580"/>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500" b="1" i="0" spc="0">
                <a:solidFill>
                  <a:schemeClr val="accent1"/>
                </a:solidFill>
                <a:latin typeface="Verdana"/>
              </a:defRPr>
            </a:lvl1pPr>
          </a:lstStyle>
          <a:p>
            <a:pPr lvl="0"/>
            <a:r>
              <a:rPr lang="es-ES"/>
              <a:t>Titulo del capítulo/tema de la </a:t>
            </a:r>
            <a:r>
              <a:rPr lang="es-ES" err="1"/>
              <a:t>diapo</a:t>
            </a:r>
            <a:r>
              <a:rPr lang="es-ES"/>
              <a:t>. en máx. dos líneas. </a:t>
            </a:r>
            <a:r>
              <a:rPr lang="es-ES" err="1"/>
              <a:t>Verdana</a:t>
            </a:r>
            <a:r>
              <a:rPr lang="es-ES"/>
              <a:t> Negrita 20pt:</a:t>
            </a:r>
          </a:p>
          <a:p>
            <a:pPr lvl="0"/>
            <a:endParaRPr lang="es-ES"/>
          </a:p>
        </p:txBody>
      </p:sp>
      <p:sp>
        <p:nvSpPr>
          <p:cNvPr id="9" name="Marcador de contenido 12"/>
          <p:cNvSpPr>
            <a:spLocks noGrp="1"/>
          </p:cNvSpPr>
          <p:nvPr>
            <p:ph sz="quarter" idx="13" hasCustomPrompt="1"/>
          </p:nvPr>
        </p:nvSpPr>
        <p:spPr>
          <a:xfrm>
            <a:off x="406400" y="1966784"/>
            <a:ext cx="8331200" cy="380178"/>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350" b="0" i="0" spc="0">
                <a:solidFill>
                  <a:schemeClr val="accent1"/>
                </a:solidFill>
                <a:latin typeface="Verdana"/>
              </a:defRPr>
            </a:lvl1pPr>
          </a:lstStyle>
          <a:p>
            <a:pPr lvl="0"/>
            <a:r>
              <a:rPr lang="es-ES"/>
              <a:t>(Línea adicional) Subtema </a:t>
            </a:r>
            <a:r>
              <a:rPr lang="es-ES" err="1"/>
              <a:t>Verdana</a:t>
            </a:r>
            <a:r>
              <a:rPr lang="es-ES"/>
              <a:t> 18pt</a:t>
            </a:r>
          </a:p>
          <a:p>
            <a:pPr lvl="0"/>
            <a:endParaRPr lang="es-ES"/>
          </a:p>
        </p:txBody>
      </p:sp>
      <p:pic>
        <p:nvPicPr>
          <p:cNvPr id="14" name="Picture 13" descr="Complemento-Logo-Gobierno-160x14px.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402" y="0"/>
            <a:ext cx="2031999" cy="177800"/>
          </a:xfrm>
          <a:prstGeom prst="rect">
            <a:avLst/>
          </a:prstGeom>
        </p:spPr>
      </p:pic>
    </p:spTree>
    <p:extLst>
      <p:ext uri="{BB962C8B-B14F-4D97-AF65-F5344CB8AC3E}">
        <p14:creationId xmlns:p14="http://schemas.microsoft.com/office/powerpoint/2010/main" val="2063390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1" y="2130428"/>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61186" indent="0" algn="ctr">
              <a:buNone/>
              <a:defRPr>
                <a:solidFill>
                  <a:schemeClr val="tx1">
                    <a:tint val="75000"/>
                  </a:schemeClr>
                </a:solidFill>
              </a:defRPr>
            </a:lvl2pPr>
            <a:lvl3pPr marL="922372" indent="0" algn="ctr">
              <a:buNone/>
              <a:defRPr>
                <a:solidFill>
                  <a:schemeClr val="tx1">
                    <a:tint val="75000"/>
                  </a:schemeClr>
                </a:solidFill>
              </a:defRPr>
            </a:lvl3pPr>
            <a:lvl4pPr marL="1383559" indent="0" algn="ctr">
              <a:buNone/>
              <a:defRPr>
                <a:solidFill>
                  <a:schemeClr val="tx1">
                    <a:tint val="75000"/>
                  </a:schemeClr>
                </a:solidFill>
              </a:defRPr>
            </a:lvl4pPr>
            <a:lvl5pPr marL="1844745" indent="0" algn="ctr">
              <a:buNone/>
              <a:defRPr>
                <a:solidFill>
                  <a:schemeClr val="tx1">
                    <a:tint val="75000"/>
                  </a:schemeClr>
                </a:solidFill>
              </a:defRPr>
            </a:lvl5pPr>
            <a:lvl6pPr marL="2305932" indent="0" algn="ctr">
              <a:buNone/>
              <a:defRPr>
                <a:solidFill>
                  <a:schemeClr val="tx1">
                    <a:tint val="75000"/>
                  </a:schemeClr>
                </a:solidFill>
              </a:defRPr>
            </a:lvl6pPr>
            <a:lvl7pPr marL="2767118" indent="0" algn="ctr">
              <a:buNone/>
              <a:defRPr>
                <a:solidFill>
                  <a:schemeClr val="tx1">
                    <a:tint val="75000"/>
                  </a:schemeClr>
                </a:solidFill>
              </a:defRPr>
            </a:lvl7pPr>
            <a:lvl8pPr marL="3228304" indent="0" algn="ctr">
              <a:buNone/>
              <a:defRPr>
                <a:solidFill>
                  <a:schemeClr val="tx1">
                    <a:tint val="75000"/>
                  </a:schemeClr>
                </a:solidFill>
              </a:defRPr>
            </a:lvl8pPr>
            <a:lvl9pPr marL="368949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E916DE2A-52CF-B048-89B3-A4767B09122D}" type="datetimeFigureOut">
              <a:rPr lang="es-ES" smtClean="0"/>
              <a:t>13/01/2026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1116542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E916DE2A-52CF-B048-89B3-A4767B09122D}" type="datetimeFigureOut">
              <a:rPr lang="es-ES" smtClean="0"/>
              <a:t>13/01/2026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4113878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4" y="4406903"/>
            <a:ext cx="7772400" cy="1362074"/>
          </a:xfrm>
        </p:spPr>
        <p:txBody>
          <a:bodyPr anchor="t"/>
          <a:lstStyle>
            <a:lvl1pPr algn="l">
              <a:defRPr sz="4051" b="1" cap="all"/>
            </a:lvl1pPr>
          </a:lstStyle>
          <a:p>
            <a:r>
              <a:rPr lang="es-ES_tradnl"/>
              <a:t>Clic para editar título</a:t>
            </a:r>
            <a:endParaRPr lang="es-ES"/>
          </a:p>
        </p:txBody>
      </p:sp>
      <p:sp>
        <p:nvSpPr>
          <p:cNvPr id="3" name="Marcador de texto 2"/>
          <p:cNvSpPr>
            <a:spLocks noGrp="1"/>
          </p:cNvSpPr>
          <p:nvPr>
            <p:ph type="body" idx="1"/>
          </p:nvPr>
        </p:nvSpPr>
        <p:spPr>
          <a:xfrm>
            <a:off x="722314" y="2906714"/>
            <a:ext cx="7772400" cy="1500186"/>
          </a:xfrm>
        </p:spPr>
        <p:txBody>
          <a:bodyPr anchor="b"/>
          <a:lstStyle>
            <a:lvl1pPr marL="0" indent="0">
              <a:buNone/>
              <a:defRPr sz="2026">
                <a:solidFill>
                  <a:schemeClr val="tx1">
                    <a:tint val="75000"/>
                  </a:schemeClr>
                </a:solidFill>
              </a:defRPr>
            </a:lvl1pPr>
            <a:lvl2pPr marL="461186" indent="0">
              <a:buNone/>
              <a:defRPr sz="1800">
                <a:solidFill>
                  <a:schemeClr val="tx1">
                    <a:tint val="75000"/>
                  </a:schemeClr>
                </a:solidFill>
              </a:defRPr>
            </a:lvl2pPr>
            <a:lvl3pPr marL="922372" indent="0">
              <a:buNone/>
              <a:defRPr sz="1650">
                <a:solidFill>
                  <a:schemeClr val="tx1">
                    <a:tint val="75000"/>
                  </a:schemeClr>
                </a:solidFill>
              </a:defRPr>
            </a:lvl3pPr>
            <a:lvl4pPr marL="1383559" indent="0">
              <a:buNone/>
              <a:defRPr sz="1425">
                <a:solidFill>
                  <a:schemeClr val="tx1">
                    <a:tint val="75000"/>
                  </a:schemeClr>
                </a:solidFill>
              </a:defRPr>
            </a:lvl4pPr>
            <a:lvl5pPr marL="1844745" indent="0">
              <a:buNone/>
              <a:defRPr sz="1425">
                <a:solidFill>
                  <a:schemeClr val="tx1">
                    <a:tint val="75000"/>
                  </a:schemeClr>
                </a:solidFill>
              </a:defRPr>
            </a:lvl5pPr>
            <a:lvl6pPr marL="2305932" indent="0">
              <a:buNone/>
              <a:defRPr sz="1425">
                <a:solidFill>
                  <a:schemeClr val="tx1">
                    <a:tint val="75000"/>
                  </a:schemeClr>
                </a:solidFill>
              </a:defRPr>
            </a:lvl6pPr>
            <a:lvl7pPr marL="2767118" indent="0">
              <a:buNone/>
              <a:defRPr sz="1425">
                <a:solidFill>
                  <a:schemeClr val="tx1">
                    <a:tint val="75000"/>
                  </a:schemeClr>
                </a:solidFill>
              </a:defRPr>
            </a:lvl7pPr>
            <a:lvl8pPr marL="3228304" indent="0">
              <a:buNone/>
              <a:defRPr sz="1425">
                <a:solidFill>
                  <a:schemeClr val="tx1">
                    <a:tint val="75000"/>
                  </a:schemeClr>
                </a:solidFill>
              </a:defRPr>
            </a:lvl8pPr>
            <a:lvl9pPr marL="3689490" indent="0">
              <a:buNone/>
              <a:defRPr sz="1425">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E916DE2A-52CF-B048-89B3-A4767B09122D}" type="datetimeFigureOut">
              <a:rPr lang="es-ES" smtClean="0"/>
              <a:t>13/01/2026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3023312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3"/>
            <a:ext cx="4038600" cy="4525963"/>
          </a:xfrm>
        </p:spPr>
        <p:txBody>
          <a:bodyPr/>
          <a:lstStyle>
            <a:lvl1pPr>
              <a:defRPr sz="2851"/>
            </a:lvl1pPr>
            <a:lvl2pPr>
              <a:defRPr sz="2401"/>
            </a:lvl2pPr>
            <a:lvl3pPr>
              <a:defRPr sz="2026"/>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3"/>
            <a:ext cx="4038600" cy="4525963"/>
          </a:xfrm>
        </p:spPr>
        <p:txBody>
          <a:bodyPr/>
          <a:lstStyle>
            <a:lvl1pPr>
              <a:defRPr sz="2851"/>
            </a:lvl1pPr>
            <a:lvl2pPr>
              <a:defRPr sz="2401"/>
            </a:lvl2pPr>
            <a:lvl3pPr>
              <a:defRPr sz="2026"/>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E916DE2A-52CF-B048-89B3-A4767B09122D}" type="datetimeFigureOut">
              <a:rPr lang="es-ES" smtClean="0"/>
              <a:t>13/01/2026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3119110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4"/>
            <a:ext cx="4040188" cy="639762"/>
          </a:xfrm>
        </p:spPr>
        <p:txBody>
          <a:bodyPr anchor="b"/>
          <a:lstStyle>
            <a:lvl1pPr marL="0" indent="0">
              <a:buNone/>
              <a:defRPr sz="2401" b="1"/>
            </a:lvl1pPr>
            <a:lvl2pPr marL="461186" indent="0">
              <a:buNone/>
              <a:defRPr sz="2026" b="1"/>
            </a:lvl2pPr>
            <a:lvl3pPr marL="922372" indent="0">
              <a:buNone/>
              <a:defRPr sz="1800" b="1"/>
            </a:lvl3pPr>
            <a:lvl4pPr marL="1383559" indent="0">
              <a:buNone/>
              <a:defRPr sz="1650" b="1"/>
            </a:lvl4pPr>
            <a:lvl5pPr marL="1844745" indent="0">
              <a:buNone/>
              <a:defRPr sz="1650" b="1"/>
            </a:lvl5pPr>
            <a:lvl6pPr marL="2305932" indent="0">
              <a:buNone/>
              <a:defRPr sz="1650" b="1"/>
            </a:lvl6pPr>
            <a:lvl7pPr marL="2767118" indent="0">
              <a:buNone/>
              <a:defRPr sz="1650" b="1"/>
            </a:lvl7pPr>
            <a:lvl8pPr marL="3228304" indent="0">
              <a:buNone/>
              <a:defRPr sz="1650" b="1"/>
            </a:lvl8pPr>
            <a:lvl9pPr marL="3689490" indent="0">
              <a:buNone/>
              <a:defRPr sz="165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1"/>
            </a:lvl1pPr>
            <a:lvl2pPr>
              <a:defRPr sz="2026"/>
            </a:lvl2pPr>
            <a:lvl3pPr>
              <a:defRPr sz="1800"/>
            </a:lvl3pPr>
            <a:lvl4pPr>
              <a:defRPr sz="1650"/>
            </a:lvl4pPr>
            <a:lvl5pPr>
              <a:defRPr sz="1650"/>
            </a:lvl5pPr>
            <a:lvl6pPr>
              <a:defRPr sz="1650"/>
            </a:lvl6pPr>
            <a:lvl7pPr>
              <a:defRPr sz="1650"/>
            </a:lvl7pPr>
            <a:lvl8pPr>
              <a:defRPr sz="1650"/>
            </a:lvl8pPr>
            <a:lvl9pPr>
              <a:defRPr sz="165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7" y="1535114"/>
            <a:ext cx="4041775" cy="639762"/>
          </a:xfrm>
        </p:spPr>
        <p:txBody>
          <a:bodyPr anchor="b"/>
          <a:lstStyle>
            <a:lvl1pPr marL="0" indent="0">
              <a:buNone/>
              <a:defRPr sz="2401" b="1"/>
            </a:lvl1pPr>
            <a:lvl2pPr marL="461186" indent="0">
              <a:buNone/>
              <a:defRPr sz="2026" b="1"/>
            </a:lvl2pPr>
            <a:lvl3pPr marL="922372" indent="0">
              <a:buNone/>
              <a:defRPr sz="1800" b="1"/>
            </a:lvl3pPr>
            <a:lvl4pPr marL="1383559" indent="0">
              <a:buNone/>
              <a:defRPr sz="1650" b="1"/>
            </a:lvl4pPr>
            <a:lvl5pPr marL="1844745" indent="0">
              <a:buNone/>
              <a:defRPr sz="1650" b="1"/>
            </a:lvl5pPr>
            <a:lvl6pPr marL="2305932" indent="0">
              <a:buNone/>
              <a:defRPr sz="1650" b="1"/>
            </a:lvl6pPr>
            <a:lvl7pPr marL="2767118" indent="0">
              <a:buNone/>
              <a:defRPr sz="1650" b="1"/>
            </a:lvl7pPr>
            <a:lvl8pPr marL="3228304" indent="0">
              <a:buNone/>
              <a:defRPr sz="1650" b="1"/>
            </a:lvl8pPr>
            <a:lvl9pPr marL="3689490" indent="0">
              <a:buNone/>
              <a:defRPr sz="165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7" y="2174875"/>
            <a:ext cx="4041775" cy="3951288"/>
          </a:xfrm>
        </p:spPr>
        <p:txBody>
          <a:bodyPr/>
          <a:lstStyle>
            <a:lvl1pPr>
              <a:defRPr sz="2401"/>
            </a:lvl1pPr>
            <a:lvl2pPr>
              <a:defRPr sz="2026"/>
            </a:lvl2pPr>
            <a:lvl3pPr>
              <a:defRPr sz="1800"/>
            </a:lvl3pPr>
            <a:lvl4pPr>
              <a:defRPr sz="1650"/>
            </a:lvl4pPr>
            <a:lvl5pPr>
              <a:defRPr sz="1650"/>
            </a:lvl5pPr>
            <a:lvl6pPr>
              <a:defRPr sz="1650"/>
            </a:lvl6pPr>
            <a:lvl7pPr>
              <a:defRPr sz="1650"/>
            </a:lvl7pPr>
            <a:lvl8pPr>
              <a:defRPr sz="1650"/>
            </a:lvl8pPr>
            <a:lvl9pPr>
              <a:defRPr sz="165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E916DE2A-52CF-B048-89B3-A4767B09122D}" type="datetimeFigureOut">
              <a:rPr lang="es-ES" smtClean="0"/>
              <a:t>13/01/2026</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66798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E916DE2A-52CF-B048-89B3-A4767B09122D}" type="datetimeFigureOut">
              <a:rPr lang="es-ES" smtClean="0"/>
              <a:t>13/01/2026</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8589498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916DE2A-52CF-B048-89B3-A4767B09122D}" type="datetimeFigureOut">
              <a:rPr lang="es-ES" smtClean="0"/>
              <a:t>13/01/2026</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52405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L"/>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49EE6057-5ED2-9EB3-1EA1-D79142ADE3C4}"/>
              </a:ext>
            </a:extLst>
          </p:cNvPr>
          <p:cNvSpPr>
            <a:spLocks noGrp="1"/>
          </p:cNvSpPr>
          <p:nvPr>
            <p:ph type="dt" sz="half" idx="10"/>
          </p:nvPr>
        </p:nvSpPr>
        <p:spPr/>
        <p:txBody>
          <a:bodyPr/>
          <a:lstStyle>
            <a:lvl1pPr>
              <a:defRPr/>
            </a:lvl1pPr>
          </a:lstStyle>
          <a:p>
            <a:pPr>
              <a:defRPr/>
            </a:pPr>
            <a:fld id="{0306632C-1395-4DEA-B359-A91B46155695}" type="datetime1">
              <a:rPr lang="es-CL"/>
              <a:pPr>
                <a:defRPr/>
              </a:pPr>
              <a:t>13-01-2026</a:t>
            </a:fld>
            <a:endParaRPr lang="es-CL"/>
          </a:p>
        </p:txBody>
      </p:sp>
      <p:sp>
        <p:nvSpPr>
          <p:cNvPr id="5" name="Marcador de pie de página 4">
            <a:extLst>
              <a:ext uri="{FF2B5EF4-FFF2-40B4-BE49-F238E27FC236}">
                <a16:creationId xmlns:a16="http://schemas.microsoft.com/office/drawing/2014/main" id="{CEE1D65B-4535-7894-F448-EA93E2FCD074}"/>
              </a:ext>
            </a:extLst>
          </p:cNvPr>
          <p:cNvSpPr>
            <a:spLocks noGrp="1"/>
          </p:cNvSpPr>
          <p:nvPr>
            <p:ph type="ftr" sz="quarter" idx="11"/>
          </p:nvPr>
        </p:nvSpPr>
        <p:spPr/>
        <p:txBody>
          <a:bodyPr/>
          <a:lstStyle>
            <a:lvl1pPr>
              <a:defRPr/>
            </a:lvl1pPr>
          </a:lstStyle>
          <a:p>
            <a:pPr>
              <a:defRPr/>
            </a:pPr>
            <a:endParaRPr lang="es-CL"/>
          </a:p>
        </p:txBody>
      </p:sp>
      <p:sp>
        <p:nvSpPr>
          <p:cNvPr id="6" name="Marcador de número de diapositiva 5">
            <a:extLst>
              <a:ext uri="{FF2B5EF4-FFF2-40B4-BE49-F238E27FC236}">
                <a16:creationId xmlns:a16="http://schemas.microsoft.com/office/drawing/2014/main" id="{444B35C5-4F7C-C7E8-F303-12C41AE45A9E}"/>
              </a:ext>
            </a:extLst>
          </p:cNvPr>
          <p:cNvSpPr>
            <a:spLocks noGrp="1"/>
          </p:cNvSpPr>
          <p:nvPr>
            <p:ph type="sldNum" sz="quarter" idx="12"/>
          </p:nvPr>
        </p:nvSpPr>
        <p:spPr/>
        <p:txBody>
          <a:bodyPr/>
          <a:lstStyle>
            <a:lvl1pPr>
              <a:defRPr/>
            </a:lvl1pPr>
          </a:lstStyle>
          <a:p>
            <a:pPr>
              <a:defRPr/>
            </a:pPr>
            <a:fld id="{BBF637D2-1F15-4524-9726-04D05BA6641C}" type="slidenum">
              <a:rPr lang="es-CL" altLang="es-CL"/>
              <a:pPr>
                <a:defRPr/>
              </a:pPr>
              <a:t>‹Nº›</a:t>
            </a:fld>
            <a:endParaRPr lang="es-CL" altLang="es-CL"/>
          </a:p>
        </p:txBody>
      </p:sp>
    </p:spTree>
    <p:extLst>
      <p:ext uri="{BB962C8B-B14F-4D97-AF65-F5344CB8AC3E}">
        <p14:creationId xmlns:p14="http://schemas.microsoft.com/office/powerpoint/2010/main" val="4120835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2" y="273050"/>
            <a:ext cx="3008313" cy="1162051"/>
          </a:xfrm>
        </p:spPr>
        <p:txBody>
          <a:bodyPr anchor="b"/>
          <a:lstStyle>
            <a:lvl1pPr algn="l">
              <a:defRPr sz="2026" b="1"/>
            </a:lvl1pPr>
          </a:lstStyle>
          <a:p>
            <a:r>
              <a:rPr lang="es-ES_tradnl"/>
              <a:t>Clic para editar título</a:t>
            </a:r>
            <a:endParaRPr lang="es-ES"/>
          </a:p>
        </p:txBody>
      </p:sp>
      <p:sp>
        <p:nvSpPr>
          <p:cNvPr id="3" name="Marcador de contenido 2"/>
          <p:cNvSpPr>
            <a:spLocks noGrp="1"/>
          </p:cNvSpPr>
          <p:nvPr>
            <p:ph idx="1"/>
          </p:nvPr>
        </p:nvSpPr>
        <p:spPr>
          <a:xfrm>
            <a:off x="3575050" y="273051"/>
            <a:ext cx="5111750" cy="5853114"/>
          </a:xfrm>
        </p:spPr>
        <p:txBody>
          <a:bodyPr/>
          <a:lstStyle>
            <a:lvl1pPr>
              <a:defRPr sz="3226"/>
            </a:lvl1pPr>
            <a:lvl2pPr>
              <a:defRPr sz="2851"/>
            </a:lvl2pPr>
            <a:lvl3pPr>
              <a:defRPr sz="2401"/>
            </a:lvl3pPr>
            <a:lvl4pPr>
              <a:defRPr sz="2026"/>
            </a:lvl4pPr>
            <a:lvl5pPr>
              <a:defRPr sz="2026"/>
            </a:lvl5pPr>
            <a:lvl6pPr>
              <a:defRPr sz="2026"/>
            </a:lvl6pPr>
            <a:lvl7pPr>
              <a:defRPr sz="2026"/>
            </a:lvl7pPr>
            <a:lvl8pPr>
              <a:defRPr sz="2026"/>
            </a:lvl8pPr>
            <a:lvl9pPr>
              <a:defRPr sz="2026"/>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2" y="1435103"/>
            <a:ext cx="3008313" cy="4691063"/>
          </a:xfrm>
        </p:spPr>
        <p:txBody>
          <a:bodyPr/>
          <a:lstStyle>
            <a:lvl1pPr marL="0" indent="0">
              <a:buNone/>
              <a:defRPr sz="1425"/>
            </a:lvl1pPr>
            <a:lvl2pPr marL="461186" indent="0">
              <a:buNone/>
              <a:defRPr sz="1200"/>
            </a:lvl2pPr>
            <a:lvl3pPr marL="922372" indent="0">
              <a:buNone/>
              <a:defRPr sz="975"/>
            </a:lvl3pPr>
            <a:lvl4pPr marL="1383559" indent="0">
              <a:buNone/>
              <a:defRPr sz="900"/>
            </a:lvl4pPr>
            <a:lvl5pPr marL="1844745" indent="0">
              <a:buNone/>
              <a:defRPr sz="900"/>
            </a:lvl5pPr>
            <a:lvl6pPr marL="2305932" indent="0">
              <a:buNone/>
              <a:defRPr sz="900"/>
            </a:lvl6pPr>
            <a:lvl7pPr marL="2767118" indent="0">
              <a:buNone/>
              <a:defRPr sz="900"/>
            </a:lvl7pPr>
            <a:lvl8pPr marL="3228304" indent="0">
              <a:buNone/>
              <a:defRPr sz="900"/>
            </a:lvl8pPr>
            <a:lvl9pPr marL="368949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E916DE2A-52CF-B048-89B3-A4767B09122D}" type="datetimeFigureOut">
              <a:rPr lang="es-ES" smtClean="0"/>
              <a:t>13/01/2026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31037366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9" y="4800600"/>
            <a:ext cx="5486400" cy="566738"/>
          </a:xfrm>
        </p:spPr>
        <p:txBody>
          <a:bodyPr anchor="b"/>
          <a:lstStyle>
            <a:lvl1pPr algn="l">
              <a:defRPr sz="2026" b="1"/>
            </a:lvl1pPr>
          </a:lstStyle>
          <a:p>
            <a:r>
              <a:rPr lang="es-ES_tradnl"/>
              <a:t>Clic para editar título</a:t>
            </a:r>
            <a:endParaRPr lang="es-ES"/>
          </a:p>
        </p:txBody>
      </p:sp>
      <p:sp>
        <p:nvSpPr>
          <p:cNvPr id="3" name="Marcador de posición de imagen 2"/>
          <p:cNvSpPr>
            <a:spLocks noGrp="1"/>
          </p:cNvSpPr>
          <p:nvPr>
            <p:ph type="pic" idx="1"/>
          </p:nvPr>
        </p:nvSpPr>
        <p:spPr>
          <a:xfrm>
            <a:off x="1792289" y="612775"/>
            <a:ext cx="5486400" cy="4114800"/>
          </a:xfrm>
        </p:spPr>
        <p:txBody>
          <a:bodyPr/>
          <a:lstStyle>
            <a:lvl1pPr marL="0" indent="0">
              <a:buNone/>
              <a:defRPr sz="3226"/>
            </a:lvl1pPr>
            <a:lvl2pPr marL="461186" indent="0">
              <a:buNone/>
              <a:defRPr sz="2851"/>
            </a:lvl2pPr>
            <a:lvl3pPr marL="922372" indent="0">
              <a:buNone/>
              <a:defRPr sz="2401"/>
            </a:lvl3pPr>
            <a:lvl4pPr marL="1383559" indent="0">
              <a:buNone/>
              <a:defRPr sz="2026"/>
            </a:lvl4pPr>
            <a:lvl5pPr marL="1844745" indent="0">
              <a:buNone/>
              <a:defRPr sz="2026"/>
            </a:lvl5pPr>
            <a:lvl6pPr marL="2305932" indent="0">
              <a:buNone/>
              <a:defRPr sz="2026"/>
            </a:lvl6pPr>
            <a:lvl7pPr marL="2767118" indent="0">
              <a:buNone/>
              <a:defRPr sz="2026"/>
            </a:lvl7pPr>
            <a:lvl8pPr marL="3228304" indent="0">
              <a:buNone/>
              <a:defRPr sz="2026"/>
            </a:lvl8pPr>
            <a:lvl9pPr marL="3689490" indent="0">
              <a:buNone/>
              <a:defRPr sz="2026"/>
            </a:lvl9pPr>
          </a:lstStyle>
          <a:p>
            <a:endParaRPr lang="es-ES"/>
          </a:p>
        </p:txBody>
      </p:sp>
      <p:sp>
        <p:nvSpPr>
          <p:cNvPr id="4" name="Marcador de texto 3"/>
          <p:cNvSpPr>
            <a:spLocks noGrp="1"/>
          </p:cNvSpPr>
          <p:nvPr>
            <p:ph type="body" sz="half" idx="2"/>
          </p:nvPr>
        </p:nvSpPr>
        <p:spPr>
          <a:xfrm>
            <a:off x="1792289" y="5367340"/>
            <a:ext cx="5486400" cy="804863"/>
          </a:xfrm>
        </p:spPr>
        <p:txBody>
          <a:bodyPr/>
          <a:lstStyle>
            <a:lvl1pPr marL="0" indent="0">
              <a:buNone/>
              <a:defRPr sz="1425"/>
            </a:lvl1pPr>
            <a:lvl2pPr marL="461186" indent="0">
              <a:buNone/>
              <a:defRPr sz="1200"/>
            </a:lvl2pPr>
            <a:lvl3pPr marL="922372" indent="0">
              <a:buNone/>
              <a:defRPr sz="975"/>
            </a:lvl3pPr>
            <a:lvl4pPr marL="1383559" indent="0">
              <a:buNone/>
              <a:defRPr sz="900"/>
            </a:lvl4pPr>
            <a:lvl5pPr marL="1844745" indent="0">
              <a:buNone/>
              <a:defRPr sz="900"/>
            </a:lvl5pPr>
            <a:lvl6pPr marL="2305932" indent="0">
              <a:buNone/>
              <a:defRPr sz="900"/>
            </a:lvl6pPr>
            <a:lvl7pPr marL="2767118" indent="0">
              <a:buNone/>
              <a:defRPr sz="900"/>
            </a:lvl7pPr>
            <a:lvl8pPr marL="3228304" indent="0">
              <a:buNone/>
              <a:defRPr sz="900"/>
            </a:lvl8pPr>
            <a:lvl9pPr marL="368949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E916DE2A-52CF-B048-89B3-A4767B09122D}" type="datetimeFigureOut">
              <a:rPr lang="es-ES" smtClean="0"/>
              <a:t>13/01/2026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35044886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E916DE2A-52CF-B048-89B3-A4767B09122D}" type="datetimeFigureOut">
              <a:rPr lang="es-ES" smtClean="0"/>
              <a:t>13/01/2026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22986174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41"/>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41"/>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E916DE2A-52CF-B048-89B3-A4767B09122D}" type="datetimeFigureOut">
              <a:rPr lang="es-ES" smtClean="0"/>
              <a:t>13/01/2026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39DE33B-29C3-A64D-9297-00A5A1600F58}" type="slidenum">
              <a:rPr lang="es-ES" smtClean="0"/>
              <a:t>‹Nº›</a:t>
            </a:fld>
            <a:endParaRPr lang="es-ES"/>
          </a:p>
        </p:txBody>
      </p:sp>
    </p:spTree>
    <p:extLst>
      <p:ext uri="{BB962C8B-B14F-4D97-AF65-F5344CB8AC3E}">
        <p14:creationId xmlns:p14="http://schemas.microsoft.com/office/powerpoint/2010/main" val="18053120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Marcador de texto 2"/>
          <p:cNvSpPr>
            <a:spLocks noGrp="1"/>
          </p:cNvSpPr>
          <p:nvPr>
            <p:ph idx="1" hasCustomPrompt="1"/>
          </p:nvPr>
        </p:nvSpPr>
        <p:spPr>
          <a:xfrm>
            <a:off x="406400" y="2773682"/>
            <a:ext cx="8331200" cy="3375161"/>
          </a:xfrm>
          <a:prstGeom prst="rect">
            <a:avLst/>
          </a:prstGeom>
        </p:spPr>
        <p:txBody>
          <a:bodyPr vert="horz" lIns="91440" tIns="45720" rIns="91440" bIns="45720" rtlCol="0">
            <a:normAutofit/>
          </a:bodyPr>
          <a:lstStyle>
            <a:lvl1pPr marL="0" marR="0" indent="0" algn="l" defTabSz="342991" rtl="0" eaLnBrk="1" fontAlgn="auto" latinLnBrk="0" hangingPunct="1">
              <a:lnSpc>
                <a:spcPct val="100000"/>
              </a:lnSpc>
              <a:spcBef>
                <a:spcPct val="20000"/>
              </a:spcBef>
              <a:spcAft>
                <a:spcPts val="0"/>
              </a:spcAft>
              <a:buClrTx/>
              <a:buSzTx/>
              <a:buFont typeface="Arial"/>
              <a:buNone/>
              <a:tabLst/>
              <a:defRPr sz="1125" baseline="0">
                <a:solidFill>
                  <a:schemeClr val="tx1">
                    <a:lumMod val="75000"/>
                    <a:lumOff val="2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Contenido de la </a:t>
            </a:r>
            <a:r>
              <a:rPr lang="es-ES_tradnl" err="1"/>
              <a:t>slide</a:t>
            </a:r>
            <a:r>
              <a:rPr lang="es-ES_tradnl"/>
              <a:t> en una columna de texto. </a:t>
            </a:r>
            <a:r>
              <a:rPr lang="es-ES_tradnl" err="1"/>
              <a:t>Verdana</a:t>
            </a:r>
            <a:r>
              <a:rPr lang="es-ES_tradnl"/>
              <a:t> 15pt.</a:t>
            </a:r>
          </a:p>
          <a:p>
            <a:pPr lvl="0"/>
            <a:endParaRPr lang="es-ES_tradnl"/>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Texto texto texto texto texto texto texto texto texto texto texto texto texto texto texto texto texto texto texto texto texto texto texto texto texto texto texto texto texto texto texto texto texto texto texto texto texto texto texto texto texto texto texto texto texto texto. </a:t>
            </a:r>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  </a:t>
            </a:r>
          </a:p>
        </p:txBody>
      </p:sp>
      <p:sp>
        <p:nvSpPr>
          <p:cNvPr id="8" name="Marcador de contenido 12"/>
          <p:cNvSpPr>
            <a:spLocks noGrp="1"/>
          </p:cNvSpPr>
          <p:nvPr>
            <p:ph sz="quarter" idx="12" hasCustomPrompt="1"/>
          </p:nvPr>
        </p:nvSpPr>
        <p:spPr>
          <a:xfrm>
            <a:off x="406400" y="1066801"/>
            <a:ext cx="8331200" cy="747580"/>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500" b="1" i="0" spc="0">
                <a:solidFill>
                  <a:schemeClr val="accent1"/>
                </a:solidFill>
                <a:latin typeface="Verdana"/>
              </a:defRPr>
            </a:lvl1pPr>
          </a:lstStyle>
          <a:p>
            <a:pPr lvl="0"/>
            <a:r>
              <a:rPr lang="es-ES"/>
              <a:t>Titulo del capítulo/tema de la </a:t>
            </a:r>
            <a:r>
              <a:rPr lang="es-ES" err="1"/>
              <a:t>diapo</a:t>
            </a:r>
            <a:r>
              <a:rPr lang="es-ES"/>
              <a:t>. en máx. dos líneas. </a:t>
            </a:r>
            <a:r>
              <a:rPr lang="es-ES" err="1"/>
              <a:t>Verdana</a:t>
            </a:r>
            <a:r>
              <a:rPr lang="es-ES"/>
              <a:t> Negrita 20pt:</a:t>
            </a:r>
          </a:p>
          <a:p>
            <a:pPr lvl="0"/>
            <a:endParaRPr lang="es-ES"/>
          </a:p>
        </p:txBody>
      </p:sp>
      <p:sp>
        <p:nvSpPr>
          <p:cNvPr id="9" name="Marcador de contenido 12"/>
          <p:cNvSpPr>
            <a:spLocks noGrp="1"/>
          </p:cNvSpPr>
          <p:nvPr>
            <p:ph sz="quarter" idx="13" hasCustomPrompt="1"/>
          </p:nvPr>
        </p:nvSpPr>
        <p:spPr>
          <a:xfrm>
            <a:off x="406400" y="1966784"/>
            <a:ext cx="8331200" cy="380178"/>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350" b="0" i="0" spc="0">
                <a:solidFill>
                  <a:schemeClr val="accent1"/>
                </a:solidFill>
                <a:latin typeface="Verdana"/>
              </a:defRPr>
            </a:lvl1pPr>
          </a:lstStyle>
          <a:p>
            <a:pPr lvl="0"/>
            <a:r>
              <a:rPr lang="es-ES"/>
              <a:t>(Línea adicional) Subtema </a:t>
            </a:r>
            <a:r>
              <a:rPr lang="es-ES" err="1"/>
              <a:t>Verdana</a:t>
            </a:r>
            <a:r>
              <a:rPr lang="es-ES"/>
              <a:t> 18pt</a:t>
            </a:r>
          </a:p>
          <a:p>
            <a:pPr lvl="0"/>
            <a:endParaRPr lang="es-ES"/>
          </a:p>
        </p:txBody>
      </p:sp>
      <p:pic>
        <p:nvPicPr>
          <p:cNvPr id="14" name="Picture 13" descr="Complemento-Logo-Gobierno-160x14px.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402" y="0"/>
            <a:ext cx="2031999" cy="177800"/>
          </a:xfrm>
          <a:prstGeom prst="rect">
            <a:avLst/>
          </a:prstGeom>
        </p:spPr>
      </p:pic>
    </p:spTree>
    <p:extLst>
      <p:ext uri="{BB962C8B-B14F-4D97-AF65-F5344CB8AC3E}">
        <p14:creationId xmlns:p14="http://schemas.microsoft.com/office/powerpoint/2010/main" val="3624481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Marcador de texto 2"/>
          <p:cNvSpPr>
            <a:spLocks noGrp="1"/>
          </p:cNvSpPr>
          <p:nvPr>
            <p:ph idx="18" hasCustomPrompt="1"/>
          </p:nvPr>
        </p:nvSpPr>
        <p:spPr>
          <a:xfrm>
            <a:off x="3479801" y="3035300"/>
            <a:ext cx="5257799" cy="3236698"/>
          </a:xfrm>
          <a:prstGeom prst="rect">
            <a:avLst/>
          </a:prstGeom>
        </p:spPr>
        <p:txBody>
          <a:bodyPr vert="horz" lIns="91440" tIns="45720" rIns="91440" bIns="45720" rtlCol="0">
            <a:normAutofit/>
          </a:bodyPr>
          <a:lstStyle>
            <a:lvl1pPr marL="0" marR="0" indent="0" algn="l" defTabSz="342991" rtl="0" eaLnBrk="1" fontAlgn="auto" latinLnBrk="0" hangingPunct="1">
              <a:lnSpc>
                <a:spcPct val="100000"/>
              </a:lnSpc>
              <a:spcBef>
                <a:spcPct val="20000"/>
              </a:spcBef>
              <a:spcAft>
                <a:spcPts val="0"/>
              </a:spcAft>
              <a:buClrTx/>
              <a:buSzTx/>
              <a:buFont typeface="Arial"/>
              <a:buNone/>
              <a:tabLst/>
              <a:defRPr sz="1125" baseline="0">
                <a:solidFill>
                  <a:schemeClr val="tx1">
                    <a:lumMod val="7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Contenido de la </a:t>
            </a:r>
            <a:r>
              <a:rPr lang="es-ES_tradnl" err="1"/>
              <a:t>slide</a:t>
            </a:r>
            <a:r>
              <a:rPr lang="es-ES_tradnl"/>
              <a:t> en dos columnas de texto. </a:t>
            </a:r>
            <a:r>
              <a:rPr lang="es-ES_tradnl" err="1"/>
              <a:t>Verdana</a:t>
            </a:r>
            <a:r>
              <a:rPr lang="es-ES_tradnl"/>
              <a:t> 15pt. </a:t>
            </a:r>
          </a:p>
          <a:p>
            <a:pPr lvl="0"/>
            <a:endParaRPr lang="es-ES_tradnl"/>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Texto texto texto texto texto texto texto texto texto texto texto texto texto texto texto.</a:t>
            </a:r>
          </a:p>
          <a:p>
            <a:pPr lvl="0"/>
            <a:r>
              <a:rPr lang="es-ES_tradnl"/>
              <a:t> </a:t>
            </a:r>
          </a:p>
        </p:txBody>
      </p:sp>
      <p:sp>
        <p:nvSpPr>
          <p:cNvPr id="7" name="Marcador de contenido 12"/>
          <p:cNvSpPr>
            <a:spLocks noGrp="1"/>
          </p:cNvSpPr>
          <p:nvPr>
            <p:ph sz="quarter" idx="12" hasCustomPrompt="1"/>
          </p:nvPr>
        </p:nvSpPr>
        <p:spPr>
          <a:xfrm>
            <a:off x="3479800" y="1066801"/>
            <a:ext cx="5257800" cy="990600"/>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500" b="1" i="0" spc="0">
                <a:solidFill>
                  <a:schemeClr val="accent1"/>
                </a:solidFill>
                <a:latin typeface="Verdana"/>
              </a:defRPr>
            </a:lvl1pPr>
          </a:lstStyle>
          <a:p>
            <a:pPr lvl="0"/>
            <a:r>
              <a:rPr lang="es-ES"/>
              <a:t>Titulo del capítulo/tema de la </a:t>
            </a:r>
            <a:r>
              <a:rPr lang="es-ES" err="1"/>
              <a:t>diapo</a:t>
            </a:r>
            <a:r>
              <a:rPr lang="es-ES"/>
              <a:t>. en máx. dos líneas. </a:t>
            </a:r>
            <a:r>
              <a:rPr lang="es-ES" err="1"/>
              <a:t>Verdana</a:t>
            </a:r>
            <a:r>
              <a:rPr lang="es-ES"/>
              <a:t> Negrita 20pt:</a:t>
            </a:r>
          </a:p>
          <a:p>
            <a:pPr lvl="0"/>
            <a:endParaRPr lang="es-ES"/>
          </a:p>
        </p:txBody>
      </p:sp>
      <p:sp>
        <p:nvSpPr>
          <p:cNvPr id="8" name="Marcador de contenido 12"/>
          <p:cNvSpPr>
            <a:spLocks noGrp="1"/>
          </p:cNvSpPr>
          <p:nvPr>
            <p:ph sz="quarter" idx="13" hasCustomPrompt="1"/>
          </p:nvPr>
        </p:nvSpPr>
        <p:spPr>
          <a:xfrm>
            <a:off x="3479800" y="2184400"/>
            <a:ext cx="5257800" cy="723900"/>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350" b="0" i="0" spc="0">
                <a:solidFill>
                  <a:srgbClr val="4F81BD"/>
                </a:solidFill>
                <a:latin typeface="Verdana"/>
              </a:defRPr>
            </a:lvl1pPr>
          </a:lstStyle>
          <a:p>
            <a:pPr lvl="0"/>
            <a:r>
              <a:rPr lang="es-ES"/>
              <a:t>(Línea adicional) Subtema </a:t>
            </a:r>
            <a:r>
              <a:rPr lang="es-ES" err="1"/>
              <a:t>Verdana</a:t>
            </a:r>
            <a:r>
              <a:rPr lang="es-ES"/>
              <a:t> 18pt</a:t>
            </a:r>
          </a:p>
          <a:p>
            <a:pPr lvl="0"/>
            <a:endParaRPr lang="es-ES"/>
          </a:p>
        </p:txBody>
      </p:sp>
      <p:pic>
        <p:nvPicPr>
          <p:cNvPr id="9" name="Picture 8" descr="Complemento-Logo-Gobierno-160x14px.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402" y="0"/>
            <a:ext cx="2031999" cy="177800"/>
          </a:xfrm>
          <a:prstGeom prst="rect">
            <a:avLst/>
          </a:prstGeom>
        </p:spPr>
      </p:pic>
    </p:spTree>
    <p:extLst>
      <p:ext uri="{BB962C8B-B14F-4D97-AF65-F5344CB8AC3E}">
        <p14:creationId xmlns:p14="http://schemas.microsoft.com/office/powerpoint/2010/main" val="2352443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10" name="Marcador de texto 2"/>
          <p:cNvSpPr>
            <a:spLocks noGrp="1"/>
          </p:cNvSpPr>
          <p:nvPr>
            <p:ph idx="16" hasCustomPrompt="1"/>
          </p:nvPr>
        </p:nvSpPr>
        <p:spPr>
          <a:xfrm>
            <a:off x="409574" y="2773682"/>
            <a:ext cx="4040793" cy="2032001"/>
          </a:xfrm>
          <a:prstGeom prst="rect">
            <a:avLst/>
          </a:prstGeom>
        </p:spPr>
        <p:txBody>
          <a:bodyPr vert="horz" lIns="91440" tIns="45720" rIns="91440" bIns="45720" rtlCol="0">
            <a:normAutofit/>
          </a:bodyPr>
          <a:lstStyle>
            <a:lvl1pPr marL="0" indent="0" algn="l">
              <a:buFont typeface="Arial"/>
              <a:buNone/>
              <a:defRPr sz="1125" baseline="0">
                <a:solidFill>
                  <a:schemeClr val="tx1">
                    <a:lumMod val="7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Imagen, gráfico, tabla, organigrama, multimedia.  </a:t>
            </a:r>
          </a:p>
        </p:txBody>
      </p:sp>
      <p:sp>
        <p:nvSpPr>
          <p:cNvPr id="11" name="Marcador de texto 2"/>
          <p:cNvSpPr>
            <a:spLocks noGrp="1"/>
          </p:cNvSpPr>
          <p:nvPr>
            <p:ph idx="15" hasCustomPrompt="1"/>
          </p:nvPr>
        </p:nvSpPr>
        <p:spPr>
          <a:xfrm>
            <a:off x="409575" y="4953000"/>
            <a:ext cx="4040793" cy="1318998"/>
          </a:xfrm>
          <a:prstGeom prst="rect">
            <a:avLst/>
          </a:prstGeom>
        </p:spPr>
        <p:txBody>
          <a:bodyPr vert="horz" lIns="91440" tIns="45720" rIns="91440" bIns="45720" rtlCol="0">
            <a:normAutofit/>
          </a:bodyPr>
          <a:lstStyle>
            <a:lvl1pPr marL="0" marR="0" indent="0" algn="l" defTabSz="342991" rtl="0" eaLnBrk="1" fontAlgn="auto" latinLnBrk="0" hangingPunct="1">
              <a:lnSpc>
                <a:spcPct val="100000"/>
              </a:lnSpc>
              <a:spcBef>
                <a:spcPct val="20000"/>
              </a:spcBef>
              <a:spcAft>
                <a:spcPts val="0"/>
              </a:spcAft>
              <a:buClrTx/>
              <a:buSzTx/>
              <a:buFont typeface="Arial"/>
              <a:buNone/>
              <a:tabLst/>
              <a:defRPr sz="900" baseline="0">
                <a:solidFill>
                  <a:schemeClr val="tx1">
                    <a:lumMod val="7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Contenido de la </a:t>
            </a:r>
            <a:r>
              <a:rPr lang="es-ES_tradnl" err="1"/>
              <a:t>slide</a:t>
            </a:r>
            <a:r>
              <a:rPr lang="es-ES_tradnl"/>
              <a:t> en dos columnas de texto. </a:t>
            </a:r>
            <a:r>
              <a:rPr lang="es-ES_tradnl" err="1"/>
              <a:t>Verdana</a:t>
            </a:r>
            <a:r>
              <a:rPr lang="es-ES_tradnl"/>
              <a:t> 15pt. </a:t>
            </a:r>
          </a:p>
          <a:p>
            <a:pPr lvl="0"/>
            <a:endParaRPr lang="es-ES_tradnl"/>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Texto texto texto texto texto texto texto texto texto texto texto texto texto texto texto. </a:t>
            </a:r>
          </a:p>
          <a:p>
            <a:pPr lvl="0"/>
            <a:r>
              <a:rPr lang="es-ES_tradnl"/>
              <a:t> </a:t>
            </a:r>
          </a:p>
        </p:txBody>
      </p:sp>
      <p:sp>
        <p:nvSpPr>
          <p:cNvPr id="12" name="Marcador de texto 2"/>
          <p:cNvSpPr>
            <a:spLocks noGrp="1"/>
          </p:cNvSpPr>
          <p:nvPr>
            <p:ph idx="17" hasCustomPrompt="1"/>
          </p:nvPr>
        </p:nvSpPr>
        <p:spPr>
          <a:xfrm>
            <a:off x="4696807" y="2773682"/>
            <a:ext cx="4040793" cy="2032001"/>
          </a:xfrm>
          <a:prstGeom prst="rect">
            <a:avLst/>
          </a:prstGeom>
        </p:spPr>
        <p:txBody>
          <a:bodyPr vert="horz" lIns="91440" tIns="45720" rIns="91440" bIns="45720" rtlCol="0">
            <a:normAutofit/>
          </a:bodyPr>
          <a:lstStyle>
            <a:lvl1pPr marL="0" indent="0" algn="l">
              <a:buFont typeface="Arial"/>
              <a:buNone/>
              <a:defRPr sz="1125" baseline="0">
                <a:solidFill>
                  <a:schemeClr val="tx1">
                    <a:lumMod val="7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Imagen, gráfico, tabla, organigrama, multimedia.  </a:t>
            </a:r>
          </a:p>
        </p:txBody>
      </p:sp>
      <p:sp>
        <p:nvSpPr>
          <p:cNvPr id="13" name="Marcador de texto 2"/>
          <p:cNvSpPr>
            <a:spLocks noGrp="1"/>
          </p:cNvSpPr>
          <p:nvPr>
            <p:ph idx="18" hasCustomPrompt="1"/>
          </p:nvPr>
        </p:nvSpPr>
        <p:spPr>
          <a:xfrm>
            <a:off x="4696807" y="4953000"/>
            <a:ext cx="4040793" cy="1318998"/>
          </a:xfrm>
          <a:prstGeom prst="rect">
            <a:avLst/>
          </a:prstGeom>
        </p:spPr>
        <p:txBody>
          <a:bodyPr vert="horz" lIns="91440" tIns="45720" rIns="91440" bIns="45720" rtlCol="0">
            <a:normAutofit/>
          </a:bodyPr>
          <a:lstStyle>
            <a:lvl1pPr marL="0" marR="0" indent="0" algn="l" defTabSz="342991" rtl="0" eaLnBrk="1" fontAlgn="auto" latinLnBrk="0" hangingPunct="1">
              <a:lnSpc>
                <a:spcPct val="100000"/>
              </a:lnSpc>
              <a:spcBef>
                <a:spcPct val="20000"/>
              </a:spcBef>
              <a:spcAft>
                <a:spcPts val="0"/>
              </a:spcAft>
              <a:buClrTx/>
              <a:buSzTx/>
              <a:buFont typeface="Arial"/>
              <a:buNone/>
              <a:tabLst/>
              <a:defRPr sz="900" baseline="0">
                <a:solidFill>
                  <a:schemeClr val="tx1">
                    <a:lumMod val="75000"/>
                  </a:schemeClr>
                </a:solidFill>
                <a:latin typeface="Verdana"/>
                <a:cs typeface="Verdana"/>
              </a:defRPr>
            </a:lvl1pPr>
            <a:lvl2pPr>
              <a:defRPr sz="1350">
                <a:solidFill>
                  <a:schemeClr val="bg1"/>
                </a:solidFill>
                <a:latin typeface="gobCL"/>
                <a:cs typeface="gobCL"/>
              </a:defRPr>
            </a:lvl2pPr>
            <a:lvl3pPr>
              <a:defRPr sz="1350">
                <a:solidFill>
                  <a:schemeClr val="bg1"/>
                </a:solidFill>
                <a:latin typeface="gobCL"/>
                <a:cs typeface="gobCL"/>
              </a:defRPr>
            </a:lvl3pPr>
          </a:lstStyle>
          <a:p>
            <a:pPr lvl="0"/>
            <a:r>
              <a:rPr lang="es-ES_tradnl"/>
              <a:t>Contenido de la </a:t>
            </a:r>
            <a:r>
              <a:rPr lang="es-ES_tradnl" err="1"/>
              <a:t>slide</a:t>
            </a:r>
            <a:r>
              <a:rPr lang="es-ES_tradnl"/>
              <a:t> en dos columnas de texto. </a:t>
            </a:r>
            <a:r>
              <a:rPr lang="es-ES_tradnl" err="1"/>
              <a:t>Verdana</a:t>
            </a:r>
            <a:r>
              <a:rPr lang="es-ES_tradnl"/>
              <a:t> 15pt. </a:t>
            </a:r>
          </a:p>
          <a:p>
            <a:pPr lvl="0"/>
            <a:endParaRPr lang="es-ES_tradnl"/>
          </a:p>
          <a:p>
            <a:pPr marL="0" marR="0" lvl="0" indent="0" algn="l" defTabSz="342991" rtl="0" eaLnBrk="1" fontAlgn="auto" latinLnBrk="0" hangingPunct="1">
              <a:lnSpc>
                <a:spcPct val="100000"/>
              </a:lnSpc>
              <a:spcBef>
                <a:spcPct val="20000"/>
              </a:spcBef>
              <a:spcAft>
                <a:spcPts val="0"/>
              </a:spcAft>
              <a:buClrTx/>
              <a:buSzTx/>
              <a:buFont typeface="Arial"/>
              <a:buNone/>
              <a:tabLst/>
              <a:defRPr/>
            </a:pPr>
            <a:r>
              <a:rPr lang="es-ES_tradnl"/>
              <a:t>Texto texto texto texto texto texto texto texto texto texto texto texto texto texto texto.</a:t>
            </a:r>
          </a:p>
          <a:p>
            <a:pPr lvl="0"/>
            <a:r>
              <a:rPr lang="es-ES_tradnl"/>
              <a:t> </a:t>
            </a:r>
          </a:p>
        </p:txBody>
      </p:sp>
      <p:sp>
        <p:nvSpPr>
          <p:cNvPr id="14" name="Marcador de contenido 12"/>
          <p:cNvSpPr>
            <a:spLocks noGrp="1"/>
          </p:cNvSpPr>
          <p:nvPr>
            <p:ph sz="quarter" idx="12" hasCustomPrompt="1"/>
          </p:nvPr>
        </p:nvSpPr>
        <p:spPr>
          <a:xfrm>
            <a:off x="406400" y="1066801"/>
            <a:ext cx="8331200" cy="747580"/>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500" b="1" i="0" spc="0">
                <a:solidFill>
                  <a:schemeClr val="accent1"/>
                </a:solidFill>
                <a:latin typeface="Verdana"/>
              </a:defRPr>
            </a:lvl1pPr>
          </a:lstStyle>
          <a:p>
            <a:pPr lvl="0"/>
            <a:r>
              <a:rPr lang="es-ES"/>
              <a:t>Titulo del capítulo/tema de la </a:t>
            </a:r>
            <a:r>
              <a:rPr lang="es-ES" err="1"/>
              <a:t>diapo</a:t>
            </a:r>
            <a:r>
              <a:rPr lang="es-ES"/>
              <a:t>. en máx. dos líneas. </a:t>
            </a:r>
            <a:r>
              <a:rPr lang="es-ES" err="1"/>
              <a:t>Verdana</a:t>
            </a:r>
            <a:r>
              <a:rPr lang="es-ES"/>
              <a:t> Negrita 20pt:</a:t>
            </a:r>
          </a:p>
          <a:p>
            <a:pPr lvl="0"/>
            <a:endParaRPr lang="es-ES"/>
          </a:p>
        </p:txBody>
      </p:sp>
      <p:sp>
        <p:nvSpPr>
          <p:cNvPr id="15" name="Marcador de contenido 12"/>
          <p:cNvSpPr>
            <a:spLocks noGrp="1"/>
          </p:cNvSpPr>
          <p:nvPr>
            <p:ph sz="quarter" idx="13" hasCustomPrompt="1"/>
          </p:nvPr>
        </p:nvSpPr>
        <p:spPr>
          <a:xfrm>
            <a:off x="406400" y="1966784"/>
            <a:ext cx="8331200" cy="380178"/>
          </a:xfrm>
          <a:prstGeom prst="rect">
            <a:avLst/>
          </a:prstGeom>
        </p:spPr>
        <p:txBody>
          <a:bodyPr vert="horz"/>
          <a:lstStyle>
            <a:lvl1pPr marL="0" marR="0" indent="0" algn="l" defTabSz="342991" rtl="0" eaLnBrk="1" fontAlgn="auto" latinLnBrk="0" hangingPunct="1">
              <a:lnSpc>
                <a:spcPct val="100000"/>
              </a:lnSpc>
              <a:spcBef>
                <a:spcPct val="20000"/>
              </a:spcBef>
              <a:spcAft>
                <a:spcPts val="0"/>
              </a:spcAft>
              <a:buClrTx/>
              <a:buSzTx/>
              <a:buFont typeface="Arial"/>
              <a:buNone/>
              <a:tabLst/>
              <a:defRPr sz="1350" b="0" i="0" spc="0">
                <a:solidFill>
                  <a:srgbClr val="4F81BD"/>
                </a:solidFill>
                <a:latin typeface="Verdana"/>
              </a:defRPr>
            </a:lvl1pPr>
          </a:lstStyle>
          <a:p>
            <a:pPr lvl="0"/>
            <a:r>
              <a:rPr lang="es-ES"/>
              <a:t>(Línea adicional) Subtema </a:t>
            </a:r>
            <a:r>
              <a:rPr lang="es-ES" err="1"/>
              <a:t>Verdana</a:t>
            </a:r>
            <a:r>
              <a:rPr lang="es-ES"/>
              <a:t> 18pt</a:t>
            </a:r>
          </a:p>
          <a:p>
            <a:pPr lvl="0"/>
            <a:endParaRPr lang="es-ES"/>
          </a:p>
        </p:txBody>
      </p:sp>
      <p:pic>
        <p:nvPicPr>
          <p:cNvPr id="23" name="Picture 22" descr="Complemento-Logo-Gobierno-160x14px.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402" y="0"/>
            <a:ext cx="2031999" cy="177800"/>
          </a:xfrm>
          <a:prstGeom prst="rect">
            <a:avLst/>
          </a:prstGeom>
        </p:spPr>
      </p:pic>
    </p:spTree>
    <p:extLst>
      <p:ext uri="{BB962C8B-B14F-4D97-AF65-F5344CB8AC3E}">
        <p14:creationId xmlns:p14="http://schemas.microsoft.com/office/powerpoint/2010/main" val="3314868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endParaRPr lang="es-CL"/>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el estilo de texto del patrón</a:t>
            </a:r>
          </a:p>
        </p:txBody>
      </p:sp>
      <p:sp>
        <p:nvSpPr>
          <p:cNvPr id="4" name="Marcador de fecha 3">
            <a:extLst>
              <a:ext uri="{FF2B5EF4-FFF2-40B4-BE49-F238E27FC236}">
                <a16:creationId xmlns:a16="http://schemas.microsoft.com/office/drawing/2014/main" id="{B85198D9-4310-B79C-7BFC-FD1C14BAD1CE}"/>
              </a:ext>
            </a:extLst>
          </p:cNvPr>
          <p:cNvSpPr>
            <a:spLocks noGrp="1"/>
          </p:cNvSpPr>
          <p:nvPr>
            <p:ph type="dt" sz="half" idx="10"/>
          </p:nvPr>
        </p:nvSpPr>
        <p:spPr/>
        <p:txBody>
          <a:bodyPr/>
          <a:lstStyle>
            <a:lvl1pPr>
              <a:defRPr/>
            </a:lvl1pPr>
          </a:lstStyle>
          <a:p>
            <a:pPr>
              <a:defRPr/>
            </a:pPr>
            <a:fld id="{3CEE6B62-5CE6-4D6F-9BE3-D64520ED6961}" type="datetime1">
              <a:rPr lang="es-CL"/>
              <a:pPr>
                <a:defRPr/>
              </a:pPr>
              <a:t>13-01-2026</a:t>
            </a:fld>
            <a:endParaRPr lang="es-CL"/>
          </a:p>
        </p:txBody>
      </p:sp>
      <p:sp>
        <p:nvSpPr>
          <p:cNvPr id="5" name="Marcador de pie de página 4">
            <a:extLst>
              <a:ext uri="{FF2B5EF4-FFF2-40B4-BE49-F238E27FC236}">
                <a16:creationId xmlns:a16="http://schemas.microsoft.com/office/drawing/2014/main" id="{7B9D60E5-51A0-6DB0-AE26-41E930F1BCFA}"/>
              </a:ext>
            </a:extLst>
          </p:cNvPr>
          <p:cNvSpPr>
            <a:spLocks noGrp="1"/>
          </p:cNvSpPr>
          <p:nvPr>
            <p:ph type="ftr" sz="quarter" idx="11"/>
          </p:nvPr>
        </p:nvSpPr>
        <p:spPr/>
        <p:txBody>
          <a:bodyPr/>
          <a:lstStyle>
            <a:lvl1pPr>
              <a:defRPr/>
            </a:lvl1pPr>
          </a:lstStyle>
          <a:p>
            <a:pPr>
              <a:defRPr/>
            </a:pPr>
            <a:endParaRPr lang="es-CL"/>
          </a:p>
        </p:txBody>
      </p:sp>
      <p:sp>
        <p:nvSpPr>
          <p:cNvPr id="6" name="Marcador de número de diapositiva 5">
            <a:extLst>
              <a:ext uri="{FF2B5EF4-FFF2-40B4-BE49-F238E27FC236}">
                <a16:creationId xmlns:a16="http://schemas.microsoft.com/office/drawing/2014/main" id="{93444E40-6672-5920-C80C-5C274691CEFB}"/>
              </a:ext>
            </a:extLst>
          </p:cNvPr>
          <p:cNvSpPr>
            <a:spLocks noGrp="1"/>
          </p:cNvSpPr>
          <p:nvPr>
            <p:ph type="sldNum" sz="quarter" idx="12"/>
          </p:nvPr>
        </p:nvSpPr>
        <p:spPr/>
        <p:txBody>
          <a:bodyPr/>
          <a:lstStyle>
            <a:lvl1pPr>
              <a:defRPr/>
            </a:lvl1pPr>
          </a:lstStyle>
          <a:p>
            <a:pPr>
              <a:defRPr/>
            </a:pPr>
            <a:fld id="{6806F352-9733-4426-B269-35250938A8CA}" type="slidenum">
              <a:rPr lang="es-CL" altLang="es-CL"/>
              <a:pPr>
                <a:defRPr/>
              </a:pPr>
              <a:t>‹Nº›</a:t>
            </a:fld>
            <a:endParaRPr lang="es-CL" altLang="es-CL"/>
          </a:p>
        </p:txBody>
      </p:sp>
    </p:spTree>
    <p:extLst>
      <p:ext uri="{BB962C8B-B14F-4D97-AF65-F5344CB8AC3E}">
        <p14:creationId xmlns:p14="http://schemas.microsoft.com/office/powerpoint/2010/main" val="3150190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L"/>
          </a:p>
        </p:txBody>
      </p:sp>
      <p:sp>
        <p:nvSpPr>
          <p:cNvPr id="3" name="Marcador de contenido 2"/>
          <p:cNvSpPr>
            <a:spLocks noGrp="1"/>
          </p:cNvSpPr>
          <p:nvPr>
            <p:ph sz="half" idx="1"/>
          </p:nvPr>
        </p:nvSpPr>
        <p:spPr>
          <a:xfrm>
            <a:off x="6286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p:cNvSpPr>
            <a:spLocks noGrp="1"/>
          </p:cNvSpPr>
          <p:nvPr>
            <p:ph sz="half" idx="2"/>
          </p:nvPr>
        </p:nvSpPr>
        <p:spPr>
          <a:xfrm>
            <a:off x="46291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3">
            <a:extLst>
              <a:ext uri="{FF2B5EF4-FFF2-40B4-BE49-F238E27FC236}">
                <a16:creationId xmlns:a16="http://schemas.microsoft.com/office/drawing/2014/main" id="{6048C9B8-5246-D3AE-A9F6-93E68BB468BB}"/>
              </a:ext>
            </a:extLst>
          </p:cNvPr>
          <p:cNvSpPr>
            <a:spLocks noGrp="1"/>
          </p:cNvSpPr>
          <p:nvPr>
            <p:ph type="dt" sz="half" idx="10"/>
          </p:nvPr>
        </p:nvSpPr>
        <p:spPr/>
        <p:txBody>
          <a:bodyPr/>
          <a:lstStyle>
            <a:lvl1pPr>
              <a:defRPr/>
            </a:lvl1pPr>
          </a:lstStyle>
          <a:p>
            <a:pPr>
              <a:defRPr/>
            </a:pPr>
            <a:fld id="{92EF25C5-1ECB-455C-8F97-9CB642269841}" type="datetime1">
              <a:rPr lang="es-CL"/>
              <a:pPr>
                <a:defRPr/>
              </a:pPr>
              <a:t>13-01-2026</a:t>
            </a:fld>
            <a:endParaRPr lang="es-CL"/>
          </a:p>
        </p:txBody>
      </p:sp>
      <p:sp>
        <p:nvSpPr>
          <p:cNvPr id="6" name="Marcador de pie de página 4">
            <a:extLst>
              <a:ext uri="{FF2B5EF4-FFF2-40B4-BE49-F238E27FC236}">
                <a16:creationId xmlns:a16="http://schemas.microsoft.com/office/drawing/2014/main" id="{22A7DA69-AD9B-6186-A831-FBDC90F6CC51}"/>
              </a:ext>
            </a:extLst>
          </p:cNvPr>
          <p:cNvSpPr>
            <a:spLocks noGrp="1"/>
          </p:cNvSpPr>
          <p:nvPr>
            <p:ph type="ftr" sz="quarter" idx="11"/>
          </p:nvPr>
        </p:nvSpPr>
        <p:spPr/>
        <p:txBody>
          <a:bodyPr/>
          <a:lstStyle>
            <a:lvl1pPr>
              <a:defRPr/>
            </a:lvl1pPr>
          </a:lstStyle>
          <a:p>
            <a:pPr>
              <a:defRPr/>
            </a:pPr>
            <a:endParaRPr lang="es-CL"/>
          </a:p>
        </p:txBody>
      </p:sp>
      <p:sp>
        <p:nvSpPr>
          <p:cNvPr id="7" name="Marcador de número de diapositiva 5">
            <a:extLst>
              <a:ext uri="{FF2B5EF4-FFF2-40B4-BE49-F238E27FC236}">
                <a16:creationId xmlns:a16="http://schemas.microsoft.com/office/drawing/2014/main" id="{F372ADD0-CE20-96F2-F9A3-9D9E1EE8E326}"/>
              </a:ext>
            </a:extLst>
          </p:cNvPr>
          <p:cNvSpPr>
            <a:spLocks noGrp="1"/>
          </p:cNvSpPr>
          <p:nvPr>
            <p:ph type="sldNum" sz="quarter" idx="12"/>
          </p:nvPr>
        </p:nvSpPr>
        <p:spPr/>
        <p:txBody>
          <a:bodyPr/>
          <a:lstStyle>
            <a:lvl1pPr>
              <a:defRPr/>
            </a:lvl1pPr>
          </a:lstStyle>
          <a:p>
            <a:pPr>
              <a:defRPr/>
            </a:pPr>
            <a:fld id="{A27F0A45-ACD3-49FD-B392-4EFF03EEF24B}" type="slidenum">
              <a:rPr lang="es-CL" altLang="es-CL"/>
              <a:pPr>
                <a:defRPr/>
              </a:pPr>
              <a:t>‹Nº›</a:t>
            </a:fld>
            <a:endParaRPr lang="es-CL" altLang="es-CL"/>
          </a:p>
        </p:txBody>
      </p:sp>
    </p:spTree>
    <p:extLst>
      <p:ext uri="{BB962C8B-B14F-4D97-AF65-F5344CB8AC3E}">
        <p14:creationId xmlns:p14="http://schemas.microsoft.com/office/powerpoint/2010/main" val="3360064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a:t>Haga clic para modificar el estilo de título del patrón</a:t>
            </a:r>
            <a:endParaRPr lang="es-CL"/>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3">
            <a:extLst>
              <a:ext uri="{FF2B5EF4-FFF2-40B4-BE49-F238E27FC236}">
                <a16:creationId xmlns:a16="http://schemas.microsoft.com/office/drawing/2014/main" id="{361F4347-3788-04F0-6853-5806E0D29922}"/>
              </a:ext>
            </a:extLst>
          </p:cNvPr>
          <p:cNvSpPr>
            <a:spLocks noGrp="1"/>
          </p:cNvSpPr>
          <p:nvPr>
            <p:ph type="dt" sz="half" idx="10"/>
          </p:nvPr>
        </p:nvSpPr>
        <p:spPr/>
        <p:txBody>
          <a:bodyPr/>
          <a:lstStyle>
            <a:lvl1pPr>
              <a:defRPr/>
            </a:lvl1pPr>
          </a:lstStyle>
          <a:p>
            <a:pPr>
              <a:defRPr/>
            </a:pPr>
            <a:fld id="{B94EA60E-77F0-4496-92CB-0D1BD1D03B85}" type="datetime1">
              <a:rPr lang="es-CL"/>
              <a:pPr>
                <a:defRPr/>
              </a:pPr>
              <a:t>13-01-2026</a:t>
            </a:fld>
            <a:endParaRPr lang="es-CL"/>
          </a:p>
        </p:txBody>
      </p:sp>
      <p:sp>
        <p:nvSpPr>
          <p:cNvPr id="8" name="Marcador de pie de página 4">
            <a:extLst>
              <a:ext uri="{FF2B5EF4-FFF2-40B4-BE49-F238E27FC236}">
                <a16:creationId xmlns:a16="http://schemas.microsoft.com/office/drawing/2014/main" id="{67D4D44F-0BE0-9B2D-37B5-05EADF4524FF}"/>
              </a:ext>
            </a:extLst>
          </p:cNvPr>
          <p:cNvSpPr>
            <a:spLocks noGrp="1"/>
          </p:cNvSpPr>
          <p:nvPr>
            <p:ph type="ftr" sz="quarter" idx="11"/>
          </p:nvPr>
        </p:nvSpPr>
        <p:spPr/>
        <p:txBody>
          <a:bodyPr/>
          <a:lstStyle>
            <a:lvl1pPr>
              <a:defRPr/>
            </a:lvl1pPr>
          </a:lstStyle>
          <a:p>
            <a:pPr>
              <a:defRPr/>
            </a:pPr>
            <a:endParaRPr lang="es-CL"/>
          </a:p>
        </p:txBody>
      </p:sp>
      <p:sp>
        <p:nvSpPr>
          <p:cNvPr id="9" name="Marcador de número de diapositiva 5">
            <a:extLst>
              <a:ext uri="{FF2B5EF4-FFF2-40B4-BE49-F238E27FC236}">
                <a16:creationId xmlns:a16="http://schemas.microsoft.com/office/drawing/2014/main" id="{9540D6BA-54E7-2292-C185-B8392A211FFC}"/>
              </a:ext>
            </a:extLst>
          </p:cNvPr>
          <p:cNvSpPr>
            <a:spLocks noGrp="1"/>
          </p:cNvSpPr>
          <p:nvPr>
            <p:ph type="sldNum" sz="quarter" idx="12"/>
          </p:nvPr>
        </p:nvSpPr>
        <p:spPr/>
        <p:txBody>
          <a:bodyPr/>
          <a:lstStyle>
            <a:lvl1pPr>
              <a:defRPr/>
            </a:lvl1pPr>
          </a:lstStyle>
          <a:p>
            <a:pPr>
              <a:defRPr/>
            </a:pPr>
            <a:fld id="{A9521B3A-BC46-4F0F-A907-922E927EC2EC}" type="slidenum">
              <a:rPr lang="es-CL" altLang="es-CL"/>
              <a:pPr>
                <a:defRPr/>
              </a:pPr>
              <a:t>‹Nº›</a:t>
            </a:fld>
            <a:endParaRPr lang="es-CL" altLang="es-CL"/>
          </a:p>
        </p:txBody>
      </p:sp>
    </p:spTree>
    <p:extLst>
      <p:ext uri="{BB962C8B-B14F-4D97-AF65-F5344CB8AC3E}">
        <p14:creationId xmlns:p14="http://schemas.microsoft.com/office/powerpoint/2010/main" val="1276511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L"/>
          </a:p>
        </p:txBody>
      </p:sp>
      <p:sp>
        <p:nvSpPr>
          <p:cNvPr id="3" name="Marcador de fecha 3">
            <a:extLst>
              <a:ext uri="{FF2B5EF4-FFF2-40B4-BE49-F238E27FC236}">
                <a16:creationId xmlns:a16="http://schemas.microsoft.com/office/drawing/2014/main" id="{F31AFC20-9F92-B111-5DFC-1F156B04A757}"/>
              </a:ext>
            </a:extLst>
          </p:cNvPr>
          <p:cNvSpPr>
            <a:spLocks noGrp="1"/>
          </p:cNvSpPr>
          <p:nvPr>
            <p:ph type="dt" sz="half" idx="10"/>
          </p:nvPr>
        </p:nvSpPr>
        <p:spPr/>
        <p:txBody>
          <a:bodyPr/>
          <a:lstStyle>
            <a:lvl1pPr>
              <a:defRPr/>
            </a:lvl1pPr>
          </a:lstStyle>
          <a:p>
            <a:pPr>
              <a:defRPr/>
            </a:pPr>
            <a:fld id="{B0B0C160-7893-4A2C-ACF8-1709848A517C}" type="datetime1">
              <a:rPr lang="es-CL"/>
              <a:pPr>
                <a:defRPr/>
              </a:pPr>
              <a:t>13-01-2026</a:t>
            </a:fld>
            <a:endParaRPr lang="es-CL"/>
          </a:p>
        </p:txBody>
      </p:sp>
      <p:sp>
        <p:nvSpPr>
          <p:cNvPr id="4" name="Marcador de pie de página 4">
            <a:extLst>
              <a:ext uri="{FF2B5EF4-FFF2-40B4-BE49-F238E27FC236}">
                <a16:creationId xmlns:a16="http://schemas.microsoft.com/office/drawing/2014/main" id="{1F3A9D17-68A0-CFEB-A62F-370525C16BF3}"/>
              </a:ext>
            </a:extLst>
          </p:cNvPr>
          <p:cNvSpPr>
            <a:spLocks noGrp="1"/>
          </p:cNvSpPr>
          <p:nvPr>
            <p:ph type="ftr" sz="quarter" idx="11"/>
          </p:nvPr>
        </p:nvSpPr>
        <p:spPr/>
        <p:txBody>
          <a:bodyPr/>
          <a:lstStyle>
            <a:lvl1pPr>
              <a:defRPr/>
            </a:lvl1pPr>
          </a:lstStyle>
          <a:p>
            <a:pPr>
              <a:defRPr/>
            </a:pPr>
            <a:endParaRPr lang="es-CL"/>
          </a:p>
        </p:txBody>
      </p:sp>
      <p:sp>
        <p:nvSpPr>
          <p:cNvPr id="5" name="Marcador de número de diapositiva 5">
            <a:extLst>
              <a:ext uri="{FF2B5EF4-FFF2-40B4-BE49-F238E27FC236}">
                <a16:creationId xmlns:a16="http://schemas.microsoft.com/office/drawing/2014/main" id="{FC3C3F89-BD0F-0516-40C6-58A53D61FFFC}"/>
              </a:ext>
            </a:extLst>
          </p:cNvPr>
          <p:cNvSpPr>
            <a:spLocks noGrp="1"/>
          </p:cNvSpPr>
          <p:nvPr>
            <p:ph type="sldNum" sz="quarter" idx="12"/>
          </p:nvPr>
        </p:nvSpPr>
        <p:spPr/>
        <p:txBody>
          <a:bodyPr/>
          <a:lstStyle>
            <a:lvl1pPr>
              <a:defRPr/>
            </a:lvl1pPr>
          </a:lstStyle>
          <a:p>
            <a:pPr>
              <a:defRPr/>
            </a:pPr>
            <a:fld id="{8C32FCB6-E1A0-44DF-B6FB-91D5C7E7E88D}" type="slidenum">
              <a:rPr lang="es-CL" altLang="es-CL"/>
              <a:pPr>
                <a:defRPr/>
              </a:pPr>
              <a:t>‹Nº›</a:t>
            </a:fld>
            <a:endParaRPr lang="es-CL" altLang="es-CL"/>
          </a:p>
        </p:txBody>
      </p:sp>
    </p:spTree>
    <p:extLst>
      <p:ext uri="{BB962C8B-B14F-4D97-AF65-F5344CB8AC3E}">
        <p14:creationId xmlns:p14="http://schemas.microsoft.com/office/powerpoint/2010/main" val="316978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a:extLst>
              <a:ext uri="{FF2B5EF4-FFF2-40B4-BE49-F238E27FC236}">
                <a16:creationId xmlns:a16="http://schemas.microsoft.com/office/drawing/2014/main" id="{9C197943-31E8-7D9F-C9E7-311A6F61BCED}"/>
              </a:ext>
            </a:extLst>
          </p:cNvPr>
          <p:cNvSpPr>
            <a:spLocks noGrp="1"/>
          </p:cNvSpPr>
          <p:nvPr>
            <p:ph type="dt" sz="half" idx="10"/>
          </p:nvPr>
        </p:nvSpPr>
        <p:spPr/>
        <p:txBody>
          <a:bodyPr/>
          <a:lstStyle>
            <a:lvl1pPr>
              <a:defRPr/>
            </a:lvl1pPr>
          </a:lstStyle>
          <a:p>
            <a:pPr>
              <a:defRPr/>
            </a:pPr>
            <a:fld id="{6A04B968-2A31-436E-9869-8717143F66BC}" type="datetime1">
              <a:rPr lang="es-CL"/>
              <a:pPr>
                <a:defRPr/>
              </a:pPr>
              <a:t>13-01-2026</a:t>
            </a:fld>
            <a:endParaRPr lang="es-CL"/>
          </a:p>
        </p:txBody>
      </p:sp>
      <p:sp>
        <p:nvSpPr>
          <p:cNvPr id="3" name="Marcador de pie de página 4">
            <a:extLst>
              <a:ext uri="{FF2B5EF4-FFF2-40B4-BE49-F238E27FC236}">
                <a16:creationId xmlns:a16="http://schemas.microsoft.com/office/drawing/2014/main" id="{1C61E105-8568-C2F7-8DFD-16BCB3C3C348}"/>
              </a:ext>
            </a:extLst>
          </p:cNvPr>
          <p:cNvSpPr>
            <a:spLocks noGrp="1"/>
          </p:cNvSpPr>
          <p:nvPr>
            <p:ph type="ftr" sz="quarter" idx="11"/>
          </p:nvPr>
        </p:nvSpPr>
        <p:spPr/>
        <p:txBody>
          <a:bodyPr/>
          <a:lstStyle>
            <a:lvl1pPr>
              <a:defRPr/>
            </a:lvl1pPr>
          </a:lstStyle>
          <a:p>
            <a:pPr>
              <a:defRPr/>
            </a:pPr>
            <a:endParaRPr lang="es-CL"/>
          </a:p>
        </p:txBody>
      </p:sp>
      <p:sp>
        <p:nvSpPr>
          <p:cNvPr id="4" name="Marcador de número de diapositiva 5">
            <a:extLst>
              <a:ext uri="{FF2B5EF4-FFF2-40B4-BE49-F238E27FC236}">
                <a16:creationId xmlns:a16="http://schemas.microsoft.com/office/drawing/2014/main" id="{8F318640-79D3-361D-00E7-711ED5D56566}"/>
              </a:ext>
            </a:extLst>
          </p:cNvPr>
          <p:cNvSpPr>
            <a:spLocks noGrp="1"/>
          </p:cNvSpPr>
          <p:nvPr>
            <p:ph type="sldNum" sz="quarter" idx="12"/>
          </p:nvPr>
        </p:nvSpPr>
        <p:spPr/>
        <p:txBody>
          <a:bodyPr/>
          <a:lstStyle>
            <a:lvl1pPr>
              <a:defRPr/>
            </a:lvl1pPr>
          </a:lstStyle>
          <a:p>
            <a:pPr>
              <a:defRPr/>
            </a:pPr>
            <a:fld id="{DC3999A1-2599-4E12-B717-188BFD2932B8}" type="slidenum">
              <a:rPr lang="es-CL" altLang="es-CL"/>
              <a:pPr>
                <a:defRPr/>
              </a:pPr>
              <a:t>‹Nº›</a:t>
            </a:fld>
            <a:endParaRPr lang="es-CL" altLang="es-CL"/>
          </a:p>
        </p:txBody>
      </p:sp>
    </p:spTree>
    <p:extLst>
      <p:ext uri="{BB962C8B-B14F-4D97-AF65-F5344CB8AC3E}">
        <p14:creationId xmlns:p14="http://schemas.microsoft.com/office/powerpoint/2010/main" val="4229472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endParaRPr lang="es-CL"/>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3">
            <a:extLst>
              <a:ext uri="{FF2B5EF4-FFF2-40B4-BE49-F238E27FC236}">
                <a16:creationId xmlns:a16="http://schemas.microsoft.com/office/drawing/2014/main" id="{81B4B332-598E-786A-C275-1267E0D544CF}"/>
              </a:ext>
            </a:extLst>
          </p:cNvPr>
          <p:cNvSpPr>
            <a:spLocks noGrp="1"/>
          </p:cNvSpPr>
          <p:nvPr>
            <p:ph type="dt" sz="half" idx="10"/>
          </p:nvPr>
        </p:nvSpPr>
        <p:spPr/>
        <p:txBody>
          <a:bodyPr/>
          <a:lstStyle>
            <a:lvl1pPr>
              <a:defRPr/>
            </a:lvl1pPr>
          </a:lstStyle>
          <a:p>
            <a:pPr>
              <a:defRPr/>
            </a:pPr>
            <a:fld id="{CFB57A00-0085-4A78-91A4-9808C324FD6F}" type="datetime1">
              <a:rPr lang="es-CL"/>
              <a:pPr>
                <a:defRPr/>
              </a:pPr>
              <a:t>13-01-2026</a:t>
            </a:fld>
            <a:endParaRPr lang="es-CL"/>
          </a:p>
        </p:txBody>
      </p:sp>
      <p:sp>
        <p:nvSpPr>
          <p:cNvPr id="6" name="Marcador de pie de página 4">
            <a:extLst>
              <a:ext uri="{FF2B5EF4-FFF2-40B4-BE49-F238E27FC236}">
                <a16:creationId xmlns:a16="http://schemas.microsoft.com/office/drawing/2014/main" id="{212C322A-FAAF-6BAD-F208-8EF70FC775DB}"/>
              </a:ext>
            </a:extLst>
          </p:cNvPr>
          <p:cNvSpPr>
            <a:spLocks noGrp="1"/>
          </p:cNvSpPr>
          <p:nvPr>
            <p:ph type="ftr" sz="quarter" idx="11"/>
          </p:nvPr>
        </p:nvSpPr>
        <p:spPr/>
        <p:txBody>
          <a:bodyPr/>
          <a:lstStyle>
            <a:lvl1pPr>
              <a:defRPr/>
            </a:lvl1pPr>
          </a:lstStyle>
          <a:p>
            <a:pPr>
              <a:defRPr/>
            </a:pPr>
            <a:endParaRPr lang="es-CL"/>
          </a:p>
        </p:txBody>
      </p:sp>
      <p:sp>
        <p:nvSpPr>
          <p:cNvPr id="7" name="Marcador de número de diapositiva 5">
            <a:extLst>
              <a:ext uri="{FF2B5EF4-FFF2-40B4-BE49-F238E27FC236}">
                <a16:creationId xmlns:a16="http://schemas.microsoft.com/office/drawing/2014/main" id="{6A7D1816-7980-4C5F-F28F-48CD8CF964B1}"/>
              </a:ext>
            </a:extLst>
          </p:cNvPr>
          <p:cNvSpPr>
            <a:spLocks noGrp="1"/>
          </p:cNvSpPr>
          <p:nvPr>
            <p:ph type="sldNum" sz="quarter" idx="12"/>
          </p:nvPr>
        </p:nvSpPr>
        <p:spPr/>
        <p:txBody>
          <a:bodyPr/>
          <a:lstStyle>
            <a:lvl1pPr>
              <a:defRPr/>
            </a:lvl1pPr>
          </a:lstStyle>
          <a:p>
            <a:pPr>
              <a:defRPr/>
            </a:pPr>
            <a:fld id="{8724A5EB-52ED-4A90-A3F8-8CF6E90FDCBC}" type="slidenum">
              <a:rPr lang="es-CL" altLang="es-CL"/>
              <a:pPr>
                <a:defRPr/>
              </a:pPr>
              <a:t>‹Nº›</a:t>
            </a:fld>
            <a:endParaRPr lang="es-CL" altLang="es-CL"/>
          </a:p>
        </p:txBody>
      </p:sp>
    </p:spTree>
    <p:extLst>
      <p:ext uri="{BB962C8B-B14F-4D97-AF65-F5344CB8AC3E}">
        <p14:creationId xmlns:p14="http://schemas.microsoft.com/office/powerpoint/2010/main" val="2234046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endParaRPr lang="es-CL"/>
          </a:p>
        </p:txBody>
      </p:sp>
      <p:sp>
        <p:nvSpPr>
          <p:cNvPr id="3" name="Marcador de posición de imagen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s-CL" noProof="0"/>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3">
            <a:extLst>
              <a:ext uri="{FF2B5EF4-FFF2-40B4-BE49-F238E27FC236}">
                <a16:creationId xmlns:a16="http://schemas.microsoft.com/office/drawing/2014/main" id="{FA878DD7-B281-6E94-913A-51A21CEC8056}"/>
              </a:ext>
            </a:extLst>
          </p:cNvPr>
          <p:cNvSpPr>
            <a:spLocks noGrp="1"/>
          </p:cNvSpPr>
          <p:nvPr>
            <p:ph type="dt" sz="half" idx="10"/>
          </p:nvPr>
        </p:nvSpPr>
        <p:spPr/>
        <p:txBody>
          <a:bodyPr/>
          <a:lstStyle>
            <a:lvl1pPr>
              <a:defRPr/>
            </a:lvl1pPr>
          </a:lstStyle>
          <a:p>
            <a:pPr>
              <a:defRPr/>
            </a:pPr>
            <a:fld id="{07AFC3B6-1649-4E2C-ADD2-3FE539DD7DDE}" type="datetime1">
              <a:rPr lang="es-CL"/>
              <a:pPr>
                <a:defRPr/>
              </a:pPr>
              <a:t>13-01-2026</a:t>
            </a:fld>
            <a:endParaRPr lang="es-CL"/>
          </a:p>
        </p:txBody>
      </p:sp>
      <p:sp>
        <p:nvSpPr>
          <p:cNvPr id="6" name="Marcador de pie de página 4">
            <a:extLst>
              <a:ext uri="{FF2B5EF4-FFF2-40B4-BE49-F238E27FC236}">
                <a16:creationId xmlns:a16="http://schemas.microsoft.com/office/drawing/2014/main" id="{555CC63A-EDAA-7364-E26C-D40C5C39AF25}"/>
              </a:ext>
            </a:extLst>
          </p:cNvPr>
          <p:cNvSpPr>
            <a:spLocks noGrp="1"/>
          </p:cNvSpPr>
          <p:nvPr>
            <p:ph type="ftr" sz="quarter" idx="11"/>
          </p:nvPr>
        </p:nvSpPr>
        <p:spPr/>
        <p:txBody>
          <a:bodyPr/>
          <a:lstStyle>
            <a:lvl1pPr>
              <a:defRPr/>
            </a:lvl1pPr>
          </a:lstStyle>
          <a:p>
            <a:pPr>
              <a:defRPr/>
            </a:pPr>
            <a:endParaRPr lang="es-CL"/>
          </a:p>
        </p:txBody>
      </p:sp>
      <p:sp>
        <p:nvSpPr>
          <p:cNvPr id="7" name="Marcador de número de diapositiva 5">
            <a:extLst>
              <a:ext uri="{FF2B5EF4-FFF2-40B4-BE49-F238E27FC236}">
                <a16:creationId xmlns:a16="http://schemas.microsoft.com/office/drawing/2014/main" id="{A51520E0-8CFA-C52F-85A5-D38938C67ACB}"/>
              </a:ext>
            </a:extLst>
          </p:cNvPr>
          <p:cNvSpPr>
            <a:spLocks noGrp="1"/>
          </p:cNvSpPr>
          <p:nvPr>
            <p:ph type="sldNum" sz="quarter" idx="12"/>
          </p:nvPr>
        </p:nvSpPr>
        <p:spPr/>
        <p:txBody>
          <a:bodyPr/>
          <a:lstStyle>
            <a:lvl1pPr>
              <a:defRPr/>
            </a:lvl1pPr>
          </a:lstStyle>
          <a:p>
            <a:pPr>
              <a:defRPr/>
            </a:pPr>
            <a:fld id="{B55779FC-5E97-4A61-A422-09361554C3C1}" type="slidenum">
              <a:rPr lang="es-CL" altLang="es-CL"/>
              <a:pPr>
                <a:defRPr/>
              </a:pPr>
              <a:t>‹Nº›</a:t>
            </a:fld>
            <a:endParaRPr lang="es-CL" altLang="es-CL"/>
          </a:p>
        </p:txBody>
      </p:sp>
    </p:spTree>
    <p:extLst>
      <p:ext uri="{BB962C8B-B14F-4D97-AF65-F5344CB8AC3E}">
        <p14:creationId xmlns:p14="http://schemas.microsoft.com/office/powerpoint/2010/main" val="41668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Marcador de título 1">
            <a:extLst>
              <a:ext uri="{FF2B5EF4-FFF2-40B4-BE49-F238E27FC236}">
                <a16:creationId xmlns:a16="http://schemas.microsoft.com/office/drawing/2014/main" id="{F5AB09BB-F814-3258-69AD-BDF5EE08D08D}"/>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a:t>Haga clic para modificar el estilo de título del patrón</a:t>
            </a:r>
            <a:endParaRPr lang="es-CL" altLang="es-CL"/>
          </a:p>
        </p:txBody>
      </p:sp>
      <p:sp>
        <p:nvSpPr>
          <p:cNvPr id="1027" name="Marcador de texto 2">
            <a:extLst>
              <a:ext uri="{FF2B5EF4-FFF2-40B4-BE49-F238E27FC236}">
                <a16:creationId xmlns:a16="http://schemas.microsoft.com/office/drawing/2014/main" id="{871516F5-77CB-DF75-6E6A-43CB642B2DBA}"/>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a:t>Editar el estilo de texto del patrón</a:t>
            </a:r>
          </a:p>
          <a:p>
            <a:pPr lvl="1"/>
            <a:r>
              <a:rPr lang="es-ES" altLang="es-CL"/>
              <a:t>Segundo nivel</a:t>
            </a:r>
          </a:p>
          <a:p>
            <a:pPr lvl="2"/>
            <a:r>
              <a:rPr lang="es-ES" altLang="es-CL"/>
              <a:t>Tercer nivel</a:t>
            </a:r>
          </a:p>
          <a:p>
            <a:pPr lvl="3"/>
            <a:r>
              <a:rPr lang="es-ES" altLang="es-CL"/>
              <a:t>Cuarto nivel</a:t>
            </a:r>
          </a:p>
          <a:p>
            <a:pPr lvl="4"/>
            <a:r>
              <a:rPr lang="es-ES" altLang="es-CL"/>
              <a:t>Quinto nivel</a:t>
            </a:r>
            <a:endParaRPr lang="es-CL" altLang="es-CL"/>
          </a:p>
        </p:txBody>
      </p:sp>
      <p:sp>
        <p:nvSpPr>
          <p:cNvPr id="4" name="Marcador de fecha 3">
            <a:extLst>
              <a:ext uri="{FF2B5EF4-FFF2-40B4-BE49-F238E27FC236}">
                <a16:creationId xmlns:a16="http://schemas.microsoft.com/office/drawing/2014/main" id="{B6FA0CB1-F37A-FE05-CFB8-52E856681CF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E8821DB9-3F72-450A-A08E-8FA39C23972D}" type="datetime1">
              <a:rPr lang="es-CL"/>
              <a:pPr>
                <a:defRPr/>
              </a:pPr>
              <a:t>13-01-2026</a:t>
            </a:fld>
            <a:endParaRPr lang="es-CL"/>
          </a:p>
        </p:txBody>
      </p:sp>
      <p:sp>
        <p:nvSpPr>
          <p:cNvPr id="5" name="Marcador de pie de página 4">
            <a:extLst>
              <a:ext uri="{FF2B5EF4-FFF2-40B4-BE49-F238E27FC236}">
                <a16:creationId xmlns:a16="http://schemas.microsoft.com/office/drawing/2014/main" id="{690C7201-3D27-56D2-B764-3E1FA97FB8D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s-CL"/>
          </a:p>
        </p:txBody>
      </p:sp>
      <p:sp>
        <p:nvSpPr>
          <p:cNvPr id="6" name="Marcador de número de diapositiva 5">
            <a:extLst>
              <a:ext uri="{FF2B5EF4-FFF2-40B4-BE49-F238E27FC236}">
                <a16:creationId xmlns:a16="http://schemas.microsoft.com/office/drawing/2014/main" id="{E669A4A3-97BC-5D90-B169-0DCE97FC4487}"/>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900" smtClean="0">
                <a:solidFill>
                  <a:srgbClr val="898989"/>
                </a:solidFill>
              </a:defRPr>
            </a:lvl1pPr>
          </a:lstStyle>
          <a:p>
            <a:pPr>
              <a:defRPr/>
            </a:pPr>
            <a:fld id="{1CC574E1-ABA6-441A-A0E4-B236C02DA167}" type="slidenum">
              <a:rPr lang="es-CL" altLang="es-CL"/>
              <a:pPr>
                <a:defRPr/>
              </a:pPr>
              <a:t>‹Nº›</a:t>
            </a:fld>
            <a:endParaRPr lang="es-CL" altLang="es-CL"/>
          </a:p>
        </p:txBody>
      </p:sp>
    </p:spTree>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84" r:id="rId12"/>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1" y="274639"/>
            <a:ext cx="8229600" cy="1143000"/>
          </a:xfrm>
          <a:prstGeom prst="rect">
            <a:avLst/>
          </a:prstGeom>
        </p:spPr>
        <p:txBody>
          <a:bodyPr vert="horz" lIns="122950" tIns="61475" rIns="122950" bIns="61475"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1" y="1600203"/>
            <a:ext cx="8229600" cy="4525963"/>
          </a:xfrm>
          <a:prstGeom prst="rect">
            <a:avLst/>
          </a:prstGeom>
        </p:spPr>
        <p:txBody>
          <a:bodyPr vert="horz" lIns="122950" tIns="61475" rIns="122950" bIns="61475"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2"/>
            <a:ext cx="2133600" cy="365125"/>
          </a:xfrm>
          <a:prstGeom prst="rect">
            <a:avLst/>
          </a:prstGeom>
        </p:spPr>
        <p:txBody>
          <a:bodyPr vert="horz" lIns="122950" tIns="61475" rIns="122950" bIns="61475" rtlCol="0" anchor="ctr"/>
          <a:lstStyle>
            <a:lvl1pPr algn="l">
              <a:defRPr sz="1200">
                <a:solidFill>
                  <a:schemeClr val="tx1">
                    <a:tint val="75000"/>
                  </a:schemeClr>
                </a:solidFill>
              </a:defRPr>
            </a:lvl1pPr>
          </a:lstStyle>
          <a:p>
            <a:fld id="{E916DE2A-52CF-B048-89B3-A4767B09122D}" type="datetimeFigureOut">
              <a:rPr lang="es-ES" smtClean="0"/>
              <a:t>13/01/2026</a:t>
            </a:fld>
            <a:endParaRPr lang="es-ES"/>
          </a:p>
        </p:txBody>
      </p:sp>
      <p:sp>
        <p:nvSpPr>
          <p:cNvPr id="5" name="Marcador de pie de página 4"/>
          <p:cNvSpPr>
            <a:spLocks noGrp="1"/>
          </p:cNvSpPr>
          <p:nvPr>
            <p:ph type="ftr" sz="quarter" idx="3"/>
          </p:nvPr>
        </p:nvSpPr>
        <p:spPr>
          <a:xfrm>
            <a:off x="3124201" y="6356352"/>
            <a:ext cx="2895600" cy="365125"/>
          </a:xfrm>
          <a:prstGeom prst="rect">
            <a:avLst/>
          </a:prstGeom>
        </p:spPr>
        <p:txBody>
          <a:bodyPr vert="horz" lIns="122950" tIns="61475" rIns="122950" bIns="61475"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1" y="6356352"/>
            <a:ext cx="2133600" cy="365125"/>
          </a:xfrm>
          <a:prstGeom prst="rect">
            <a:avLst/>
          </a:prstGeom>
        </p:spPr>
        <p:txBody>
          <a:bodyPr vert="horz" lIns="122950" tIns="61475" rIns="122950" bIns="61475" rtlCol="0" anchor="ctr"/>
          <a:lstStyle>
            <a:lvl1pPr algn="r">
              <a:defRPr sz="1200">
                <a:solidFill>
                  <a:schemeClr val="tx1">
                    <a:tint val="75000"/>
                  </a:schemeClr>
                </a:solidFill>
              </a:defRPr>
            </a:lvl1pPr>
          </a:lstStyle>
          <a:p>
            <a:fld id="{339DE33B-29C3-A64D-9297-00A5A1600F58}" type="slidenum">
              <a:rPr lang="es-ES" smtClean="0"/>
              <a:t>‹Nº›</a:t>
            </a:fld>
            <a:endParaRPr lang="es-ES"/>
          </a:p>
        </p:txBody>
      </p:sp>
    </p:spTree>
    <p:extLst>
      <p:ext uri="{BB962C8B-B14F-4D97-AF65-F5344CB8AC3E}">
        <p14:creationId xmlns:p14="http://schemas.microsoft.com/office/powerpoint/2010/main" val="1081090933"/>
      </p:ext>
    </p:extLst>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 id="2147484181" r:id="rId12"/>
    <p:sldLayoutId id="2147484182" r:id="rId13"/>
    <p:sldLayoutId id="2147484183" r:id="rId14"/>
  </p:sldLayoutIdLst>
  <p:txStyles>
    <p:titleStyle>
      <a:lvl1pPr algn="ctr" defTabSz="461186" rtl="0" eaLnBrk="1" latinLnBrk="0" hangingPunct="1">
        <a:spcBef>
          <a:spcPct val="0"/>
        </a:spcBef>
        <a:buNone/>
        <a:defRPr sz="4426" kern="1200">
          <a:solidFill>
            <a:schemeClr val="tx1"/>
          </a:solidFill>
          <a:latin typeface="+mj-lt"/>
          <a:ea typeface="+mj-ea"/>
          <a:cs typeface="+mj-cs"/>
        </a:defRPr>
      </a:lvl1pPr>
    </p:titleStyle>
    <p:bodyStyle>
      <a:lvl1pPr marL="345889" indent="-345889" algn="l" defTabSz="461186" rtl="0" eaLnBrk="1" latinLnBrk="0" hangingPunct="1">
        <a:spcBef>
          <a:spcPct val="20000"/>
        </a:spcBef>
        <a:buFont typeface="Arial"/>
        <a:buChar char="•"/>
        <a:defRPr sz="3226" kern="1200">
          <a:solidFill>
            <a:schemeClr val="tx1"/>
          </a:solidFill>
          <a:latin typeface="+mn-lt"/>
          <a:ea typeface="+mn-ea"/>
          <a:cs typeface="+mn-cs"/>
        </a:defRPr>
      </a:lvl1pPr>
      <a:lvl2pPr marL="749428" indent="-288241" algn="l" defTabSz="461186" rtl="0" eaLnBrk="1" latinLnBrk="0" hangingPunct="1">
        <a:spcBef>
          <a:spcPct val="20000"/>
        </a:spcBef>
        <a:buFont typeface="Arial"/>
        <a:buChar char="–"/>
        <a:defRPr sz="2851" kern="1200">
          <a:solidFill>
            <a:schemeClr val="tx1"/>
          </a:solidFill>
          <a:latin typeface="+mn-lt"/>
          <a:ea typeface="+mn-ea"/>
          <a:cs typeface="+mn-cs"/>
        </a:defRPr>
      </a:lvl2pPr>
      <a:lvl3pPr marL="1152966" indent="-230593" algn="l" defTabSz="461186" rtl="0" eaLnBrk="1" latinLnBrk="0" hangingPunct="1">
        <a:spcBef>
          <a:spcPct val="20000"/>
        </a:spcBef>
        <a:buFont typeface="Arial"/>
        <a:buChar char="•"/>
        <a:defRPr sz="2401" kern="1200">
          <a:solidFill>
            <a:schemeClr val="tx1"/>
          </a:solidFill>
          <a:latin typeface="+mn-lt"/>
          <a:ea typeface="+mn-ea"/>
          <a:cs typeface="+mn-cs"/>
        </a:defRPr>
      </a:lvl3pPr>
      <a:lvl4pPr marL="1614152" indent="-230593" algn="l" defTabSz="461186" rtl="0" eaLnBrk="1" latinLnBrk="0" hangingPunct="1">
        <a:spcBef>
          <a:spcPct val="20000"/>
        </a:spcBef>
        <a:buFont typeface="Arial"/>
        <a:buChar char="–"/>
        <a:defRPr sz="2026" kern="1200">
          <a:solidFill>
            <a:schemeClr val="tx1"/>
          </a:solidFill>
          <a:latin typeface="+mn-lt"/>
          <a:ea typeface="+mn-ea"/>
          <a:cs typeface="+mn-cs"/>
        </a:defRPr>
      </a:lvl4pPr>
      <a:lvl5pPr marL="2075338" indent="-230593" algn="l" defTabSz="461186" rtl="0" eaLnBrk="1" latinLnBrk="0" hangingPunct="1">
        <a:spcBef>
          <a:spcPct val="20000"/>
        </a:spcBef>
        <a:buFont typeface="Arial"/>
        <a:buChar char="»"/>
        <a:defRPr sz="2026" kern="1200">
          <a:solidFill>
            <a:schemeClr val="tx1"/>
          </a:solidFill>
          <a:latin typeface="+mn-lt"/>
          <a:ea typeface="+mn-ea"/>
          <a:cs typeface="+mn-cs"/>
        </a:defRPr>
      </a:lvl5pPr>
      <a:lvl6pPr marL="2536524" indent="-230593" algn="l" defTabSz="461186" rtl="0" eaLnBrk="1" latinLnBrk="0" hangingPunct="1">
        <a:spcBef>
          <a:spcPct val="20000"/>
        </a:spcBef>
        <a:buFont typeface="Arial"/>
        <a:buChar char="•"/>
        <a:defRPr sz="2026" kern="1200">
          <a:solidFill>
            <a:schemeClr val="tx1"/>
          </a:solidFill>
          <a:latin typeface="+mn-lt"/>
          <a:ea typeface="+mn-ea"/>
          <a:cs typeface="+mn-cs"/>
        </a:defRPr>
      </a:lvl6pPr>
      <a:lvl7pPr marL="2997711" indent="-230593" algn="l" defTabSz="461186" rtl="0" eaLnBrk="1" latinLnBrk="0" hangingPunct="1">
        <a:spcBef>
          <a:spcPct val="20000"/>
        </a:spcBef>
        <a:buFont typeface="Arial"/>
        <a:buChar char="•"/>
        <a:defRPr sz="2026" kern="1200">
          <a:solidFill>
            <a:schemeClr val="tx1"/>
          </a:solidFill>
          <a:latin typeface="+mn-lt"/>
          <a:ea typeface="+mn-ea"/>
          <a:cs typeface="+mn-cs"/>
        </a:defRPr>
      </a:lvl7pPr>
      <a:lvl8pPr marL="3458897" indent="-230593" algn="l" defTabSz="461186" rtl="0" eaLnBrk="1" latinLnBrk="0" hangingPunct="1">
        <a:spcBef>
          <a:spcPct val="20000"/>
        </a:spcBef>
        <a:buFont typeface="Arial"/>
        <a:buChar char="•"/>
        <a:defRPr sz="2026" kern="1200">
          <a:solidFill>
            <a:schemeClr val="tx1"/>
          </a:solidFill>
          <a:latin typeface="+mn-lt"/>
          <a:ea typeface="+mn-ea"/>
          <a:cs typeface="+mn-cs"/>
        </a:defRPr>
      </a:lvl8pPr>
      <a:lvl9pPr marL="3920084" indent="-230593" algn="l" defTabSz="461186" rtl="0" eaLnBrk="1" latinLnBrk="0" hangingPunct="1">
        <a:spcBef>
          <a:spcPct val="20000"/>
        </a:spcBef>
        <a:buFont typeface="Arial"/>
        <a:buChar char="•"/>
        <a:defRPr sz="2026" kern="1200">
          <a:solidFill>
            <a:schemeClr val="tx1"/>
          </a:solidFill>
          <a:latin typeface="+mn-lt"/>
          <a:ea typeface="+mn-ea"/>
          <a:cs typeface="+mn-cs"/>
        </a:defRPr>
      </a:lvl9pPr>
    </p:bodyStyle>
    <p:otherStyle>
      <a:defPPr>
        <a:defRPr lang="es-ES"/>
      </a:defPPr>
      <a:lvl1pPr marL="0" algn="l" defTabSz="461186" rtl="0" eaLnBrk="1" latinLnBrk="0" hangingPunct="1">
        <a:defRPr sz="1800" kern="1200">
          <a:solidFill>
            <a:schemeClr val="tx1"/>
          </a:solidFill>
          <a:latin typeface="+mn-lt"/>
          <a:ea typeface="+mn-ea"/>
          <a:cs typeface="+mn-cs"/>
        </a:defRPr>
      </a:lvl1pPr>
      <a:lvl2pPr marL="461186" algn="l" defTabSz="461186" rtl="0" eaLnBrk="1" latinLnBrk="0" hangingPunct="1">
        <a:defRPr sz="1800" kern="1200">
          <a:solidFill>
            <a:schemeClr val="tx1"/>
          </a:solidFill>
          <a:latin typeface="+mn-lt"/>
          <a:ea typeface="+mn-ea"/>
          <a:cs typeface="+mn-cs"/>
        </a:defRPr>
      </a:lvl2pPr>
      <a:lvl3pPr marL="922372" algn="l" defTabSz="461186" rtl="0" eaLnBrk="1" latinLnBrk="0" hangingPunct="1">
        <a:defRPr sz="1800" kern="1200">
          <a:solidFill>
            <a:schemeClr val="tx1"/>
          </a:solidFill>
          <a:latin typeface="+mn-lt"/>
          <a:ea typeface="+mn-ea"/>
          <a:cs typeface="+mn-cs"/>
        </a:defRPr>
      </a:lvl3pPr>
      <a:lvl4pPr marL="1383559" algn="l" defTabSz="461186" rtl="0" eaLnBrk="1" latinLnBrk="0" hangingPunct="1">
        <a:defRPr sz="1800" kern="1200">
          <a:solidFill>
            <a:schemeClr val="tx1"/>
          </a:solidFill>
          <a:latin typeface="+mn-lt"/>
          <a:ea typeface="+mn-ea"/>
          <a:cs typeface="+mn-cs"/>
        </a:defRPr>
      </a:lvl4pPr>
      <a:lvl5pPr marL="1844745" algn="l" defTabSz="461186" rtl="0" eaLnBrk="1" latinLnBrk="0" hangingPunct="1">
        <a:defRPr sz="1800" kern="1200">
          <a:solidFill>
            <a:schemeClr val="tx1"/>
          </a:solidFill>
          <a:latin typeface="+mn-lt"/>
          <a:ea typeface="+mn-ea"/>
          <a:cs typeface="+mn-cs"/>
        </a:defRPr>
      </a:lvl5pPr>
      <a:lvl6pPr marL="2305932" algn="l" defTabSz="461186" rtl="0" eaLnBrk="1" latinLnBrk="0" hangingPunct="1">
        <a:defRPr sz="1800" kern="1200">
          <a:solidFill>
            <a:schemeClr val="tx1"/>
          </a:solidFill>
          <a:latin typeface="+mn-lt"/>
          <a:ea typeface="+mn-ea"/>
          <a:cs typeface="+mn-cs"/>
        </a:defRPr>
      </a:lvl6pPr>
      <a:lvl7pPr marL="2767118" algn="l" defTabSz="461186" rtl="0" eaLnBrk="1" latinLnBrk="0" hangingPunct="1">
        <a:defRPr sz="1800" kern="1200">
          <a:solidFill>
            <a:schemeClr val="tx1"/>
          </a:solidFill>
          <a:latin typeface="+mn-lt"/>
          <a:ea typeface="+mn-ea"/>
          <a:cs typeface="+mn-cs"/>
        </a:defRPr>
      </a:lvl7pPr>
      <a:lvl8pPr marL="3228304" algn="l" defTabSz="461186" rtl="0" eaLnBrk="1" latinLnBrk="0" hangingPunct="1">
        <a:defRPr sz="1800" kern="1200">
          <a:solidFill>
            <a:schemeClr val="tx1"/>
          </a:solidFill>
          <a:latin typeface="+mn-lt"/>
          <a:ea typeface="+mn-ea"/>
          <a:cs typeface="+mn-cs"/>
        </a:defRPr>
      </a:lvl8pPr>
      <a:lvl9pPr marL="3689490" algn="l" defTabSz="46118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ayuda.anid.cl/hc/es"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Captura de pantalla de un celular con letras&#10;&#10;Descripción generada automáticamente">
            <a:extLst>
              <a:ext uri="{FF2B5EF4-FFF2-40B4-BE49-F238E27FC236}">
                <a16:creationId xmlns:a16="http://schemas.microsoft.com/office/drawing/2014/main" id="{E3DA2AD3-C7F4-6F46-87D3-8FBFBF20DA7B}"/>
              </a:ext>
            </a:extLst>
          </p:cNvPr>
          <p:cNvPicPr>
            <a:picLocks noChangeAspect="1"/>
          </p:cNvPicPr>
          <p:nvPr/>
        </p:nvPicPr>
        <p:blipFill>
          <a:blip r:embed="rId3"/>
          <a:stretch>
            <a:fillRect/>
          </a:stretch>
        </p:blipFill>
        <p:spPr>
          <a:xfrm>
            <a:off x="3859418" y="2705768"/>
            <a:ext cx="1594909" cy="1446464"/>
          </a:xfrm>
          <a:prstGeom prst="rect">
            <a:avLst/>
          </a:prstGeom>
        </p:spPr>
      </p:pic>
    </p:spTree>
    <p:extLst>
      <p:ext uri="{BB962C8B-B14F-4D97-AF65-F5344CB8AC3E}">
        <p14:creationId xmlns:p14="http://schemas.microsoft.com/office/powerpoint/2010/main" val="636422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Marcador de contenido 2">
            <a:extLst>
              <a:ext uri="{FF2B5EF4-FFF2-40B4-BE49-F238E27FC236}">
                <a16:creationId xmlns:a16="http://schemas.microsoft.com/office/drawing/2014/main" id="{08B66201-DC06-93A3-1102-EBFA06A4F3B8}"/>
              </a:ext>
            </a:extLst>
          </p:cNvPr>
          <p:cNvSpPr>
            <a:spLocks noGrp="1"/>
          </p:cNvSpPr>
          <p:nvPr>
            <p:ph type="subTitle" idx="1"/>
          </p:nvPr>
        </p:nvSpPr>
        <p:spPr>
          <a:xfrm>
            <a:off x="1143000" y="169115"/>
            <a:ext cx="6858000" cy="507628"/>
          </a:xfrm>
        </p:spPr>
        <p:txBody>
          <a:bodyPr/>
          <a:lstStyle/>
          <a:p>
            <a:r>
              <a:rPr lang="es-ES" altLang="es-CL" sz="1600" b="1" dirty="0">
                <a:solidFill>
                  <a:schemeClr val="tx1">
                    <a:lumMod val="75000"/>
                    <a:lumOff val="25000"/>
                  </a:schemeClr>
                </a:solidFill>
              </a:rPr>
              <a:t>ANÁLISIS DE LA IMPLICANCIAS ÉTICAS</a:t>
            </a:r>
            <a:endParaRPr lang="es-CL" altLang="es-CL" sz="1600" b="1" dirty="0">
              <a:solidFill>
                <a:schemeClr val="tx1">
                  <a:lumMod val="75000"/>
                  <a:lumOff val="25000"/>
                </a:schemeClr>
              </a:solidFill>
            </a:endParaRPr>
          </a:p>
        </p:txBody>
      </p:sp>
      <p:sp>
        <p:nvSpPr>
          <p:cNvPr id="11267" name="Rectángulo 4">
            <a:extLst>
              <a:ext uri="{FF2B5EF4-FFF2-40B4-BE49-F238E27FC236}">
                <a16:creationId xmlns:a16="http://schemas.microsoft.com/office/drawing/2014/main" id="{0E1A9388-102A-3C8E-E4B3-B193DF640C1C}"/>
              </a:ext>
            </a:extLst>
          </p:cNvPr>
          <p:cNvSpPr>
            <a:spLocks noChangeArrowheads="1"/>
          </p:cNvSpPr>
          <p:nvPr/>
        </p:nvSpPr>
        <p:spPr bwMode="auto">
          <a:xfrm>
            <a:off x="395536" y="676743"/>
            <a:ext cx="835292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FontTx/>
              <a:buNone/>
            </a:pPr>
            <a:r>
              <a:rPr lang="es-ES_tradn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&lt; Presente una breve descripción del análisis y/o autoevaluación de las implicancias éticas del proyecto planteado. Mencione el análisis de riesgo beneficio, formas de resguardo de la confidencialidad, consentimiento/asentimiento informado y las autorizaciones requeridas para la ejecución del proyecto.&gt;</a:t>
            </a:r>
            <a:endParaRPr lang="es-CL" altLang="es-CL" sz="14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Marcador de contenido 2">
            <a:extLst>
              <a:ext uri="{FF2B5EF4-FFF2-40B4-BE49-F238E27FC236}">
                <a16:creationId xmlns:a16="http://schemas.microsoft.com/office/drawing/2014/main" id="{A6B9B59B-BC20-8CDC-0FE8-973E93A1365A}"/>
              </a:ext>
            </a:extLst>
          </p:cNvPr>
          <p:cNvSpPr>
            <a:spLocks noGrp="1"/>
          </p:cNvSpPr>
          <p:nvPr>
            <p:ph type="subTitle" idx="1"/>
          </p:nvPr>
        </p:nvSpPr>
        <p:spPr>
          <a:xfrm>
            <a:off x="1143000" y="134790"/>
            <a:ext cx="6858000" cy="504056"/>
          </a:xfrm>
        </p:spPr>
        <p:txBody>
          <a:bodyPr/>
          <a:lstStyle/>
          <a:p>
            <a:r>
              <a:rPr lang="es-ES" altLang="es-CL" sz="1600" b="1" dirty="0">
                <a:solidFill>
                  <a:schemeClr val="tx1">
                    <a:lumMod val="75000"/>
                    <a:lumOff val="25000"/>
                  </a:schemeClr>
                </a:solidFill>
              </a:rPr>
              <a:t>PLAN DE TRABAJO</a:t>
            </a:r>
            <a:endParaRPr lang="es-CL" altLang="es-CL" sz="1600" b="1" dirty="0">
              <a:solidFill>
                <a:schemeClr val="tx1">
                  <a:lumMod val="75000"/>
                  <a:lumOff val="25000"/>
                </a:schemeClr>
              </a:solidFill>
            </a:endParaRPr>
          </a:p>
        </p:txBody>
      </p:sp>
      <p:sp>
        <p:nvSpPr>
          <p:cNvPr id="12292" name="Rectángulo 4">
            <a:extLst>
              <a:ext uri="{FF2B5EF4-FFF2-40B4-BE49-F238E27FC236}">
                <a16:creationId xmlns:a16="http://schemas.microsoft.com/office/drawing/2014/main" id="{BE5C09CF-12DC-F491-FE16-DDDF42049EB0}"/>
              </a:ext>
            </a:extLst>
          </p:cNvPr>
          <p:cNvSpPr>
            <a:spLocks noChangeArrowheads="1"/>
          </p:cNvSpPr>
          <p:nvPr/>
        </p:nvSpPr>
        <p:spPr bwMode="auto">
          <a:xfrm>
            <a:off x="179512" y="620688"/>
            <a:ext cx="7940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FontTx/>
              <a:buNone/>
            </a:pPr>
            <a:r>
              <a:rPr lang="es-ES_tradn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&lt; </a:t>
            </a:r>
            <a:r>
              <a:rPr lang="es-ES"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Inserte el Plan de Trabajo incorporado en el formulario de postulación</a:t>
            </a:r>
            <a:r>
              <a:rPr lang="es-C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.&gt;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quarter" idx="12"/>
          </p:nvPr>
        </p:nvSpPr>
        <p:spPr>
          <a:xfrm>
            <a:off x="395536" y="1628800"/>
            <a:ext cx="7785100" cy="560831"/>
          </a:xfrm>
        </p:spPr>
        <p:txBody>
          <a:bodyPr>
            <a:normAutofit/>
          </a:bodyPr>
          <a:lstStyle/>
          <a:p>
            <a:pPr algn="ctr"/>
            <a:r>
              <a:rPr lang="en-US" sz="2000" dirty="0">
                <a:solidFill>
                  <a:schemeClr val="tx1">
                    <a:lumMod val="75000"/>
                    <a:lumOff val="25000"/>
                  </a:schemeClr>
                </a:solidFill>
              </a:rPr>
              <a:t>CAPÍTULO 3 </a:t>
            </a:r>
          </a:p>
        </p:txBody>
      </p:sp>
      <p:sp>
        <p:nvSpPr>
          <p:cNvPr id="15" name="Content Placeholder 14"/>
          <p:cNvSpPr>
            <a:spLocks noGrp="1"/>
          </p:cNvSpPr>
          <p:nvPr>
            <p:ph sz="quarter" idx="13"/>
          </p:nvPr>
        </p:nvSpPr>
        <p:spPr>
          <a:xfrm>
            <a:off x="679450" y="2928163"/>
            <a:ext cx="7785100" cy="1001673"/>
          </a:xfrm>
        </p:spPr>
        <p:txBody>
          <a:bodyPr>
            <a:normAutofit/>
          </a:bodyPr>
          <a:lstStyle/>
          <a:p>
            <a:pPr algn="ctr"/>
            <a:r>
              <a:rPr lang="en-US" sz="1800" dirty="0">
                <a:solidFill>
                  <a:schemeClr val="tx1">
                    <a:lumMod val="50000"/>
                    <a:lumOff val="50000"/>
                  </a:schemeClr>
                </a:solidFill>
              </a:rPr>
              <a:t> </a:t>
            </a:r>
            <a:r>
              <a:rPr lang="es-CL" altLang="es-CL" sz="1800" dirty="0">
                <a:solidFill>
                  <a:schemeClr val="tx1">
                    <a:lumMod val="75000"/>
                    <a:lumOff val="25000"/>
                  </a:schemeClr>
                </a:solidFill>
              </a:rPr>
              <a:t>CAPACIDAD DE GESTIÓN</a:t>
            </a:r>
            <a:endParaRPr lang="en-US" sz="1800" dirty="0">
              <a:solidFill>
                <a:schemeClr val="tx1">
                  <a:lumMod val="50000"/>
                  <a:lumOff val="50000"/>
                </a:schemeClr>
              </a:solidFill>
            </a:endParaRPr>
          </a:p>
        </p:txBody>
      </p:sp>
    </p:spTree>
    <p:extLst>
      <p:ext uri="{BB962C8B-B14F-4D97-AF65-F5344CB8AC3E}">
        <p14:creationId xmlns:p14="http://schemas.microsoft.com/office/powerpoint/2010/main" val="618334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ubtítulo 1">
            <a:extLst>
              <a:ext uri="{FF2B5EF4-FFF2-40B4-BE49-F238E27FC236}">
                <a16:creationId xmlns:a16="http://schemas.microsoft.com/office/drawing/2014/main" id="{6F3AD922-23A7-78D5-93FE-4CC050F87098}"/>
              </a:ext>
            </a:extLst>
          </p:cNvPr>
          <p:cNvSpPr>
            <a:spLocks noGrp="1"/>
          </p:cNvSpPr>
          <p:nvPr>
            <p:ph type="subTitle" idx="1"/>
          </p:nvPr>
        </p:nvSpPr>
        <p:spPr>
          <a:xfrm>
            <a:off x="1163638" y="160095"/>
            <a:ext cx="6858000" cy="504825"/>
          </a:xfrm>
        </p:spPr>
        <p:txBody>
          <a:bodyPr/>
          <a:lstStyle/>
          <a:p>
            <a:r>
              <a:rPr lang="es-ES" altLang="es-CL" sz="1600" b="1" dirty="0">
                <a:solidFill>
                  <a:schemeClr val="tx1">
                    <a:lumMod val="75000"/>
                    <a:lumOff val="25000"/>
                  </a:schemeClr>
                </a:solidFill>
              </a:rPr>
              <a:t>CAPACIDAD DE GESTIÓN Y ANTECEDENTES CURRICULARES</a:t>
            </a:r>
            <a:endParaRPr lang="es-CL" altLang="es-CL" sz="1600" b="1" dirty="0">
              <a:solidFill>
                <a:schemeClr val="tx1">
                  <a:lumMod val="75000"/>
                  <a:lumOff val="25000"/>
                </a:schemeClr>
              </a:solidFill>
            </a:endParaRPr>
          </a:p>
        </p:txBody>
      </p:sp>
      <p:sp>
        <p:nvSpPr>
          <p:cNvPr id="4" name="Título 1">
            <a:extLst>
              <a:ext uri="{FF2B5EF4-FFF2-40B4-BE49-F238E27FC236}">
                <a16:creationId xmlns:a16="http://schemas.microsoft.com/office/drawing/2014/main" id="{D8D803FD-EC7E-DEA6-8D9B-6F1B363B9211}"/>
              </a:ext>
            </a:extLst>
          </p:cNvPr>
          <p:cNvSpPr txBox="1">
            <a:spLocks/>
          </p:cNvSpPr>
          <p:nvPr/>
        </p:nvSpPr>
        <p:spPr bwMode="auto">
          <a:xfrm>
            <a:off x="-1548680" y="542925"/>
            <a:ext cx="7127875" cy="504825"/>
          </a:xfrm>
          <a:prstGeom prst="rect">
            <a:avLst/>
          </a:prstGeom>
          <a:noFill/>
          <a:ln>
            <a:noFill/>
          </a:ln>
        </p:spPr>
        <p:txBody>
          <a:bodyPr anchor="ctr"/>
          <a:lstStyle>
            <a:lvl1pPr algn="l" rtl="0" eaLnBrk="0" fontAlgn="base" hangingPunct="0">
              <a:spcBef>
                <a:spcPct val="0"/>
              </a:spcBef>
              <a:spcAft>
                <a:spcPct val="0"/>
              </a:spcAft>
              <a:defRPr sz="1300" kern="1200" baseline="0">
                <a:solidFill>
                  <a:schemeClr val="tx1"/>
                </a:solidFill>
                <a:latin typeface="+mj-lt"/>
                <a:ea typeface="+mj-ea"/>
                <a:cs typeface="+mj-cs"/>
              </a:defRPr>
            </a:lvl1pPr>
            <a:lvl2pPr algn="l" rtl="0" eaLnBrk="0" fontAlgn="base" hangingPunct="0">
              <a:spcBef>
                <a:spcPct val="0"/>
              </a:spcBef>
              <a:spcAft>
                <a:spcPct val="0"/>
              </a:spcAft>
              <a:defRPr sz="1300">
                <a:solidFill>
                  <a:schemeClr val="tx1"/>
                </a:solidFill>
                <a:latin typeface="Verdana" pitchFamily="34" charset="0"/>
              </a:defRPr>
            </a:lvl2pPr>
            <a:lvl3pPr algn="l" rtl="0" eaLnBrk="0" fontAlgn="base" hangingPunct="0">
              <a:spcBef>
                <a:spcPct val="0"/>
              </a:spcBef>
              <a:spcAft>
                <a:spcPct val="0"/>
              </a:spcAft>
              <a:defRPr sz="1300">
                <a:solidFill>
                  <a:schemeClr val="tx1"/>
                </a:solidFill>
                <a:latin typeface="Verdana" pitchFamily="34" charset="0"/>
              </a:defRPr>
            </a:lvl3pPr>
            <a:lvl4pPr algn="l" rtl="0" eaLnBrk="0" fontAlgn="base" hangingPunct="0">
              <a:spcBef>
                <a:spcPct val="0"/>
              </a:spcBef>
              <a:spcAft>
                <a:spcPct val="0"/>
              </a:spcAft>
              <a:defRPr sz="1300">
                <a:solidFill>
                  <a:schemeClr val="tx1"/>
                </a:solidFill>
                <a:latin typeface="Verdana" pitchFamily="34" charset="0"/>
              </a:defRPr>
            </a:lvl4pPr>
            <a:lvl5pPr algn="l" rtl="0" eaLnBrk="0" fontAlgn="base" hangingPunct="0">
              <a:spcBef>
                <a:spcPct val="0"/>
              </a:spcBef>
              <a:spcAft>
                <a:spcPct val="0"/>
              </a:spcAft>
              <a:defRPr sz="1300">
                <a:solidFill>
                  <a:schemeClr val="tx1"/>
                </a:solidFill>
                <a:latin typeface="Verdana" pitchFamily="34" charset="0"/>
              </a:defRPr>
            </a:lvl5pPr>
            <a:lvl6pPr marL="457200" algn="l" rtl="0" fontAlgn="base">
              <a:spcBef>
                <a:spcPct val="0"/>
              </a:spcBef>
              <a:spcAft>
                <a:spcPct val="0"/>
              </a:spcAft>
              <a:defRPr sz="1300">
                <a:solidFill>
                  <a:schemeClr val="tx1"/>
                </a:solidFill>
                <a:latin typeface="Verdana" pitchFamily="34" charset="0"/>
              </a:defRPr>
            </a:lvl6pPr>
            <a:lvl7pPr marL="914400" algn="l" rtl="0" fontAlgn="base">
              <a:spcBef>
                <a:spcPct val="0"/>
              </a:spcBef>
              <a:spcAft>
                <a:spcPct val="0"/>
              </a:spcAft>
              <a:defRPr sz="1300">
                <a:solidFill>
                  <a:schemeClr val="tx1"/>
                </a:solidFill>
                <a:latin typeface="Verdana" pitchFamily="34" charset="0"/>
              </a:defRPr>
            </a:lvl7pPr>
            <a:lvl8pPr marL="1371600" algn="l" rtl="0" fontAlgn="base">
              <a:spcBef>
                <a:spcPct val="0"/>
              </a:spcBef>
              <a:spcAft>
                <a:spcPct val="0"/>
              </a:spcAft>
              <a:defRPr sz="1300">
                <a:solidFill>
                  <a:schemeClr val="tx1"/>
                </a:solidFill>
                <a:latin typeface="Verdana" pitchFamily="34" charset="0"/>
              </a:defRPr>
            </a:lvl8pPr>
            <a:lvl9pPr marL="1828800" algn="l" rtl="0" fontAlgn="base">
              <a:spcBef>
                <a:spcPct val="0"/>
              </a:spcBef>
              <a:spcAft>
                <a:spcPct val="0"/>
              </a:spcAft>
              <a:defRPr sz="1300">
                <a:solidFill>
                  <a:schemeClr val="tx1"/>
                </a:solidFill>
                <a:latin typeface="Verdana" pitchFamily="34" charset="0"/>
              </a:defRPr>
            </a:lvl9pPr>
          </a:lstStyle>
          <a:p>
            <a:pPr eaLnBrk="1" hangingPunct="1">
              <a:defRPr/>
            </a:pPr>
            <a:br>
              <a:rPr lang="es-ES_tradnl" altLang="es-CL" sz="1600" dirty="0">
                <a:solidFill>
                  <a:schemeClr val="tx1">
                    <a:lumMod val="75000"/>
                    <a:lumOff val="25000"/>
                  </a:schemeClr>
                </a:solidFill>
              </a:rPr>
            </a:br>
            <a:br>
              <a:rPr lang="es-ES_tradnl" altLang="es-CL" sz="1600" b="1" dirty="0">
                <a:solidFill>
                  <a:schemeClr val="tx1">
                    <a:lumMod val="75000"/>
                    <a:lumOff val="25000"/>
                  </a:schemeClr>
                </a:solidFill>
              </a:rPr>
            </a:br>
            <a:endParaRPr lang="es-CL" sz="1600" dirty="0"/>
          </a:p>
        </p:txBody>
      </p:sp>
      <p:sp>
        <p:nvSpPr>
          <p:cNvPr id="15365" name="Rectángulo 4">
            <a:extLst>
              <a:ext uri="{FF2B5EF4-FFF2-40B4-BE49-F238E27FC236}">
                <a16:creationId xmlns:a16="http://schemas.microsoft.com/office/drawing/2014/main" id="{AE1B73B8-8415-B279-CAF0-8F5CB9104CB2}"/>
              </a:ext>
            </a:extLst>
          </p:cNvPr>
          <p:cNvSpPr>
            <a:spLocks noChangeArrowheads="1"/>
          </p:cNvSpPr>
          <p:nvPr/>
        </p:nvSpPr>
        <p:spPr bwMode="auto">
          <a:xfrm>
            <a:off x="477838" y="795338"/>
            <a:ext cx="8229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FontTx/>
              <a:buNone/>
            </a:pPr>
            <a:r>
              <a:rPr lang="es-ES_tradn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&lt; Respecto de los integrantes del equipo de investigación mencione el cargo de cada uno de ellos y las funciones que desempeñaran que se consideran criticas para la ejecución del proyecto. </a:t>
            </a:r>
            <a:endParaRPr lang="es-C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endParaRPr>
          </a:p>
        </p:txBody>
      </p:sp>
      <p:sp>
        <p:nvSpPr>
          <p:cNvPr id="15366" name="Rectángulo 4">
            <a:extLst>
              <a:ext uri="{FF2B5EF4-FFF2-40B4-BE49-F238E27FC236}">
                <a16:creationId xmlns:a16="http://schemas.microsoft.com/office/drawing/2014/main" id="{2D606966-37A1-ABF8-B8CF-AC3FDAFAABF8}"/>
              </a:ext>
            </a:extLst>
          </p:cNvPr>
          <p:cNvSpPr>
            <a:spLocks noChangeArrowheads="1"/>
          </p:cNvSpPr>
          <p:nvPr/>
        </p:nvSpPr>
        <p:spPr bwMode="auto">
          <a:xfrm>
            <a:off x="457200" y="1916832"/>
            <a:ext cx="8229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FontTx/>
              <a:buNone/>
            </a:pPr>
            <a:r>
              <a:rPr lang="es-ES_tradn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&lt; Indique brevemente los antecedentes del director de la propuesta (destaque experiencia previa en participación y dirección de proyectos de investigación, entre otros) y del equipo de investigación.&gt;</a:t>
            </a:r>
            <a:endParaRPr lang="es-CL" altLang="es-CL" sz="14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ubtítulo 1">
            <a:extLst>
              <a:ext uri="{FF2B5EF4-FFF2-40B4-BE49-F238E27FC236}">
                <a16:creationId xmlns:a16="http://schemas.microsoft.com/office/drawing/2014/main" id="{B0DD66C7-0859-6B2A-EE4B-CD747AF2E57F}"/>
              </a:ext>
            </a:extLst>
          </p:cNvPr>
          <p:cNvSpPr>
            <a:spLocks noGrp="1"/>
          </p:cNvSpPr>
          <p:nvPr>
            <p:ph type="subTitle" idx="1"/>
          </p:nvPr>
        </p:nvSpPr>
        <p:spPr>
          <a:xfrm>
            <a:off x="1143000" y="188640"/>
            <a:ext cx="6858000" cy="522288"/>
          </a:xfrm>
        </p:spPr>
        <p:txBody>
          <a:bodyPr/>
          <a:lstStyle/>
          <a:p>
            <a:r>
              <a:rPr lang="es-ES" altLang="es-CL" sz="1600" b="1" dirty="0">
                <a:solidFill>
                  <a:schemeClr val="tx1">
                    <a:lumMod val="75000"/>
                    <a:lumOff val="25000"/>
                  </a:schemeClr>
                </a:solidFill>
              </a:rPr>
              <a:t>PARTICIPACIÓN DE INVESTIGADORES EN FORMACIÓN</a:t>
            </a:r>
            <a:endParaRPr lang="es-CL" altLang="es-CL" sz="1600" b="1" dirty="0">
              <a:solidFill>
                <a:schemeClr val="tx1">
                  <a:lumMod val="75000"/>
                  <a:lumOff val="25000"/>
                </a:schemeClr>
              </a:solidFill>
            </a:endParaRPr>
          </a:p>
        </p:txBody>
      </p:sp>
      <p:sp>
        <p:nvSpPr>
          <p:cNvPr id="16388" name="Rectángulo 4">
            <a:extLst>
              <a:ext uri="{FF2B5EF4-FFF2-40B4-BE49-F238E27FC236}">
                <a16:creationId xmlns:a16="http://schemas.microsoft.com/office/drawing/2014/main" id="{9F4E6A00-4F91-FCA1-9C6F-27BF0BF4EA48}"/>
              </a:ext>
            </a:extLst>
          </p:cNvPr>
          <p:cNvSpPr>
            <a:spLocks noChangeArrowheads="1"/>
          </p:cNvSpPr>
          <p:nvPr/>
        </p:nvSpPr>
        <p:spPr bwMode="auto">
          <a:xfrm>
            <a:off x="251520" y="620688"/>
            <a:ext cx="8229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None/>
            </a:pPr>
            <a:r>
              <a:rPr lang="es-ES_tradnl" altLang="es-CL" sz="1400" dirty="0">
                <a:solidFill>
                  <a:srgbClr val="0000FF"/>
                </a:solidFill>
                <a:latin typeface="Verdana"/>
                <a:ea typeface="Verdana"/>
                <a:cs typeface="Verdana" panose="020B0604030504040204" pitchFamily="34" charset="0"/>
              </a:rPr>
              <a:t>&lt; Describir la contribución del proyecto en la formación de capacidades. Exponga brevemente las estrategias de formación de investigadores y la contribución de éstos a la propuesta. </a:t>
            </a:r>
            <a:endParaRPr lang="es-C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D7946CE6-197C-FBB0-29D6-604D46E422C5}"/>
              </a:ext>
            </a:extLst>
          </p:cNvPr>
          <p:cNvSpPr txBox="1">
            <a:spLocks/>
          </p:cNvSpPr>
          <p:nvPr/>
        </p:nvSpPr>
        <p:spPr bwMode="auto">
          <a:xfrm>
            <a:off x="468313" y="1916113"/>
            <a:ext cx="7127875" cy="504825"/>
          </a:xfrm>
          <a:prstGeom prst="rect">
            <a:avLst/>
          </a:prstGeom>
          <a:noFill/>
          <a:ln>
            <a:noFill/>
          </a:ln>
        </p:spPr>
        <p:txBody>
          <a:bodyPr anchor="ctr"/>
          <a:lstStyle>
            <a:lvl1pPr algn="l" rtl="0" eaLnBrk="0" fontAlgn="base" hangingPunct="0">
              <a:spcBef>
                <a:spcPct val="0"/>
              </a:spcBef>
              <a:spcAft>
                <a:spcPct val="0"/>
              </a:spcAft>
              <a:defRPr sz="1300" kern="1200" baseline="0">
                <a:solidFill>
                  <a:schemeClr val="tx1"/>
                </a:solidFill>
                <a:latin typeface="+mj-lt"/>
                <a:ea typeface="+mj-ea"/>
                <a:cs typeface="+mj-cs"/>
              </a:defRPr>
            </a:lvl1pPr>
            <a:lvl2pPr algn="l" rtl="0" eaLnBrk="0" fontAlgn="base" hangingPunct="0">
              <a:spcBef>
                <a:spcPct val="0"/>
              </a:spcBef>
              <a:spcAft>
                <a:spcPct val="0"/>
              </a:spcAft>
              <a:defRPr sz="1300">
                <a:solidFill>
                  <a:schemeClr val="tx1"/>
                </a:solidFill>
                <a:latin typeface="Verdana" pitchFamily="34" charset="0"/>
              </a:defRPr>
            </a:lvl2pPr>
            <a:lvl3pPr algn="l" rtl="0" eaLnBrk="0" fontAlgn="base" hangingPunct="0">
              <a:spcBef>
                <a:spcPct val="0"/>
              </a:spcBef>
              <a:spcAft>
                <a:spcPct val="0"/>
              </a:spcAft>
              <a:defRPr sz="1300">
                <a:solidFill>
                  <a:schemeClr val="tx1"/>
                </a:solidFill>
                <a:latin typeface="Verdana" pitchFamily="34" charset="0"/>
              </a:defRPr>
            </a:lvl3pPr>
            <a:lvl4pPr algn="l" rtl="0" eaLnBrk="0" fontAlgn="base" hangingPunct="0">
              <a:spcBef>
                <a:spcPct val="0"/>
              </a:spcBef>
              <a:spcAft>
                <a:spcPct val="0"/>
              </a:spcAft>
              <a:defRPr sz="1300">
                <a:solidFill>
                  <a:schemeClr val="tx1"/>
                </a:solidFill>
                <a:latin typeface="Verdana" pitchFamily="34" charset="0"/>
              </a:defRPr>
            </a:lvl4pPr>
            <a:lvl5pPr algn="l" rtl="0" eaLnBrk="0" fontAlgn="base" hangingPunct="0">
              <a:spcBef>
                <a:spcPct val="0"/>
              </a:spcBef>
              <a:spcAft>
                <a:spcPct val="0"/>
              </a:spcAft>
              <a:defRPr sz="1300">
                <a:solidFill>
                  <a:schemeClr val="tx1"/>
                </a:solidFill>
                <a:latin typeface="Verdana" pitchFamily="34" charset="0"/>
              </a:defRPr>
            </a:lvl5pPr>
            <a:lvl6pPr marL="457200" algn="l" rtl="0" fontAlgn="base">
              <a:spcBef>
                <a:spcPct val="0"/>
              </a:spcBef>
              <a:spcAft>
                <a:spcPct val="0"/>
              </a:spcAft>
              <a:defRPr sz="1300">
                <a:solidFill>
                  <a:schemeClr val="tx1"/>
                </a:solidFill>
                <a:latin typeface="Verdana" pitchFamily="34" charset="0"/>
              </a:defRPr>
            </a:lvl6pPr>
            <a:lvl7pPr marL="914400" algn="l" rtl="0" fontAlgn="base">
              <a:spcBef>
                <a:spcPct val="0"/>
              </a:spcBef>
              <a:spcAft>
                <a:spcPct val="0"/>
              </a:spcAft>
              <a:defRPr sz="1300">
                <a:solidFill>
                  <a:schemeClr val="tx1"/>
                </a:solidFill>
                <a:latin typeface="Verdana" pitchFamily="34" charset="0"/>
              </a:defRPr>
            </a:lvl7pPr>
            <a:lvl8pPr marL="1371600" algn="l" rtl="0" fontAlgn="base">
              <a:spcBef>
                <a:spcPct val="0"/>
              </a:spcBef>
              <a:spcAft>
                <a:spcPct val="0"/>
              </a:spcAft>
              <a:defRPr sz="1300">
                <a:solidFill>
                  <a:schemeClr val="tx1"/>
                </a:solidFill>
                <a:latin typeface="Verdana" pitchFamily="34" charset="0"/>
              </a:defRPr>
            </a:lvl8pPr>
            <a:lvl9pPr marL="1828800" algn="l" rtl="0" fontAlgn="base">
              <a:spcBef>
                <a:spcPct val="0"/>
              </a:spcBef>
              <a:spcAft>
                <a:spcPct val="0"/>
              </a:spcAft>
              <a:defRPr sz="1300">
                <a:solidFill>
                  <a:schemeClr val="tx1"/>
                </a:solidFill>
                <a:latin typeface="Verdana" pitchFamily="34" charset="0"/>
              </a:defRPr>
            </a:lvl9pPr>
          </a:lstStyle>
          <a:p>
            <a:pPr eaLnBrk="1" hangingPunct="1">
              <a:defRPr/>
            </a:pPr>
            <a:br>
              <a:rPr lang="es-ES_tradnl" altLang="es-CL" sz="2000" dirty="0">
                <a:solidFill>
                  <a:schemeClr val="tx1">
                    <a:lumMod val="75000"/>
                    <a:lumOff val="25000"/>
                  </a:schemeClr>
                </a:solidFill>
              </a:rPr>
            </a:br>
            <a:br>
              <a:rPr lang="es-ES_tradnl" altLang="es-CL" sz="1400" b="1" dirty="0">
                <a:solidFill>
                  <a:schemeClr val="tx1">
                    <a:lumMod val="75000"/>
                    <a:lumOff val="25000"/>
                  </a:schemeClr>
                </a:solidFill>
              </a:rPr>
            </a:br>
            <a:endParaRPr lang="es-CL" sz="1400" dirty="0"/>
          </a:p>
        </p:txBody>
      </p:sp>
      <p:sp>
        <p:nvSpPr>
          <p:cNvPr id="8" name="Marcador de contenido 2">
            <a:extLst>
              <a:ext uri="{FF2B5EF4-FFF2-40B4-BE49-F238E27FC236}">
                <a16:creationId xmlns:a16="http://schemas.microsoft.com/office/drawing/2014/main" id="{F23D616F-98BB-C35C-710E-23D4F42EA078}"/>
              </a:ext>
            </a:extLst>
          </p:cNvPr>
          <p:cNvSpPr>
            <a:spLocks noGrp="1"/>
          </p:cNvSpPr>
          <p:nvPr>
            <p:ph type="subTitle" idx="1"/>
          </p:nvPr>
        </p:nvSpPr>
        <p:spPr>
          <a:xfrm>
            <a:off x="1331640" y="188640"/>
            <a:ext cx="6858000" cy="307975"/>
          </a:xfrm>
        </p:spPr>
        <p:txBody>
          <a:bodyPr/>
          <a:lstStyle/>
          <a:p>
            <a:pPr>
              <a:defRPr/>
            </a:pPr>
            <a:r>
              <a:rPr lang="es-CL" sz="1600" b="1" dirty="0">
                <a:solidFill>
                  <a:schemeClr val="tx1">
                    <a:lumMod val="75000"/>
                    <a:lumOff val="25000"/>
                  </a:schemeClr>
                </a:solidFill>
              </a:rPr>
              <a:t>PLANILLA DE COSTOS</a:t>
            </a:r>
          </a:p>
          <a:p>
            <a:pPr>
              <a:defRPr/>
            </a:pPr>
            <a:endParaRPr lang="es-CL" sz="1600" dirty="0">
              <a:solidFill>
                <a:schemeClr val="tx1">
                  <a:lumMod val="75000"/>
                  <a:lumOff val="25000"/>
                </a:schemeClr>
              </a:solidFill>
            </a:endParaRPr>
          </a:p>
          <a:p>
            <a:pPr>
              <a:defRPr/>
            </a:pPr>
            <a:endParaRPr lang="es-CL" sz="1600" dirty="0">
              <a:solidFill>
                <a:schemeClr val="tx1">
                  <a:lumMod val="75000"/>
                  <a:lumOff val="25000"/>
                </a:schemeClr>
              </a:solidFill>
            </a:endParaRPr>
          </a:p>
          <a:p>
            <a:pPr>
              <a:defRPr/>
            </a:pPr>
            <a:endParaRPr lang="es-CL" sz="1600" dirty="0">
              <a:solidFill>
                <a:schemeClr val="tx1">
                  <a:lumMod val="75000"/>
                  <a:lumOff val="25000"/>
                </a:schemeClr>
              </a:solidFill>
            </a:endParaRPr>
          </a:p>
          <a:p>
            <a:pPr>
              <a:buFont typeface="Arial" pitchFamily="-112" charset="0"/>
              <a:buNone/>
              <a:defRPr/>
            </a:pPr>
            <a:endParaRPr lang="es-CL" dirty="0">
              <a:solidFill>
                <a:schemeClr val="tx1">
                  <a:lumMod val="75000"/>
                  <a:lumOff val="25000"/>
                </a:schemeClr>
              </a:solidFill>
            </a:endParaRPr>
          </a:p>
          <a:p>
            <a:pPr>
              <a:defRPr/>
            </a:pPr>
            <a:endParaRPr lang="es-CL" dirty="0"/>
          </a:p>
        </p:txBody>
      </p:sp>
      <p:sp>
        <p:nvSpPr>
          <p:cNvPr id="17412" name="Rectángulo 4">
            <a:extLst>
              <a:ext uri="{FF2B5EF4-FFF2-40B4-BE49-F238E27FC236}">
                <a16:creationId xmlns:a16="http://schemas.microsoft.com/office/drawing/2014/main" id="{22FFE3D6-24BF-EF93-6377-97E8D28B80DC}"/>
              </a:ext>
            </a:extLst>
          </p:cNvPr>
          <p:cNvSpPr>
            <a:spLocks noChangeArrowheads="1"/>
          </p:cNvSpPr>
          <p:nvPr/>
        </p:nvSpPr>
        <p:spPr bwMode="auto">
          <a:xfrm>
            <a:off x="452647" y="665732"/>
            <a:ext cx="8245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r>
              <a:rPr lang="es-ES_tradnl" altLang="es-CL" sz="1400">
                <a:solidFill>
                  <a:srgbClr val="0000FF"/>
                </a:solidFill>
                <a:latin typeface="Verdana" panose="020B0604030504040204" pitchFamily="34" charset="0"/>
                <a:ea typeface="Verdana" panose="020B0604030504040204" pitchFamily="34" charset="0"/>
                <a:cs typeface="Verdana" panose="020B0604030504040204" pitchFamily="34" charset="0"/>
              </a:rPr>
              <a:t>&lt; Incorpore el cuadro de la viñeta “TOTAL” de la planilla de Costos&gt;</a:t>
            </a:r>
            <a:endParaRPr lang="es-CL" altLang="es-CL" sz="140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685173A-60F2-D9C0-FCFD-D165D11976C5}"/>
              </a:ext>
            </a:extLst>
          </p:cNvPr>
          <p:cNvSpPr txBox="1">
            <a:spLocks noChangeArrowheads="1"/>
          </p:cNvSpPr>
          <p:nvPr/>
        </p:nvSpPr>
        <p:spPr bwMode="auto">
          <a:xfrm>
            <a:off x="1403648" y="222250"/>
            <a:ext cx="5353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defTabSz="6858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514350" indent="-171450" defTabSz="6858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0002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4574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29146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3718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eaLnBrk="1" hangingPunct="1">
              <a:lnSpc>
                <a:spcPct val="100000"/>
              </a:lnSpc>
              <a:spcBef>
                <a:spcPct val="0"/>
              </a:spcBef>
              <a:buFontTx/>
              <a:buNone/>
            </a:pPr>
            <a:r>
              <a:rPr lang="es-ES_tradnl" altLang="es-CL" b="1" dirty="0">
                <a:solidFill>
                  <a:srgbClr val="000000"/>
                </a:solidFill>
                <a:latin typeface="Verdana" panose="020B0604030504040204" pitchFamily="34" charset="0"/>
              </a:rPr>
              <a:t>Instrucciones</a:t>
            </a:r>
          </a:p>
        </p:txBody>
      </p:sp>
      <p:sp>
        <p:nvSpPr>
          <p:cNvPr id="5" name="Rectangle 3">
            <a:extLst>
              <a:ext uri="{FF2B5EF4-FFF2-40B4-BE49-F238E27FC236}">
                <a16:creationId xmlns:a16="http://schemas.microsoft.com/office/drawing/2014/main" id="{F7A06088-0617-88FF-B6D1-FF16C4766EB1}"/>
              </a:ext>
            </a:extLst>
          </p:cNvPr>
          <p:cNvSpPr txBox="1">
            <a:spLocks noChangeArrowheads="1"/>
          </p:cNvSpPr>
          <p:nvPr/>
        </p:nvSpPr>
        <p:spPr bwMode="auto">
          <a:xfrm>
            <a:off x="488231" y="1079500"/>
            <a:ext cx="8337760" cy="3867150"/>
          </a:xfrm>
          <a:prstGeom prst="rect">
            <a:avLst/>
          </a:prstGeom>
          <a:noFill/>
          <a:ln>
            <a:noFill/>
          </a:ln>
        </p:spPr>
        <p:txBody>
          <a:bodyPr lIns="68580" tIns="34290" rIns="68580" bIns="34290" anchor="t"/>
          <a:lstStyle>
            <a:lvl1pPr marL="342900" indent="-342900" algn="l" rtl="0" eaLnBrk="0" fontAlgn="base" hangingPunct="0">
              <a:spcBef>
                <a:spcPct val="20000"/>
              </a:spcBef>
              <a:spcAft>
                <a:spcPct val="0"/>
              </a:spcAft>
              <a:buClr>
                <a:srgbClr val="006CB7"/>
              </a:buClr>
              <a:buFont typeface="Arial" pitchFamily="-112" charset="0"/>
              <a:buChar char="•"/>
              <a:defRPr sz="2400" kern="1200" baseline="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112"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112"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57175" indent="-257175" algn="just" defTabSz="685800" eaLnBrk="1" hangingPunct="1">
              <a:lnSpc>
                <a:spcPct val="80000"/>
              </a:lnSpc>
              <a:spcBef>
                <a:spcPct val="40000"/>
              </a:spcBef>
              <a:buClr>
                <a:sysClr val="windowText" lastClr="000000">
                  <a:lumMod val="75000"/>
                  <a:lumOff val="25000"/>
                </a:sysClr>
              </a:buClr>
              <a:buFont typeface="Arial" panose="020B0604020202020204" pitchFamily="34" charset="0"/>
              <a:buChar char="•"/>
              <a:defRPr/>
            </a:pPr>
            <a:r>
              <a:rPr lang="es-ES_tradnl" sz="1400" dirty="0">
                <a:solidFill>
                  <a:sysClr val="windowText" lastClr="000000">
                    <a:lumMod val="75000"/>
                    <a:lumOff val="25000"/>
                  </a:sysClr>
                </a:solidFill>
                <a:latin typeface="Verdana"/>
              </a:rPr>
              <a:t>Todos los proyectos deben subir este documento, como parte de los documentos de postulación, a la plataforma de postulación correspondiente.</a:t>
            </a:r>
          </a:p>
          <a:p>
            <a:pPr marL="257175" indent="-257175" algn="just" defTabSz="685800" eaLnBrk="1" hangingPunct="1">
              <a:lnSpc>
                <a:spcPct val="80000"/>
              </a:lnSpc>
              <a:spcBef>
                <a:spcPct val="40000"/>
              </a:spcBef>
              <a:buClr>
                <a:sysClr val="windowText" lastClr="000000">
                  <a:lumMod val="75000"/>
                  <a:lumOff val="25000"/>
                </a:sysClr>
              </a:buClr>
              <a:buFont typeface="Arial" panose="020B0604020202020204" pitchFamily="34" charset="0"/>
              <a:buChar char="•"/>
              <a:defRPr/>
            </a:pPr>
            <a:r>
              <a:rPr lang="es-ES_tradnl" sz="1400" dirty="0">
                <a:latin typeface="Verdana"/>
              </a:rPr>
              <a:t>La presentación es utilizada para el proceso de evaluación, por lo que las diapositivas deben ser claras, auto explicativas y coherentes con la información del proyecto. </a:t>
            </a:r>
          </a:p>
          <a:p>
            <a:pPr marL="257175" indent="-257175" algn="just" defTabSz="685800" eaLnBrk="1" hangingPunct="1">
              <a:lnSpc>
                <a:spcPct val="80000"/>
              </a:lnSpc>
              <a:spcBef>
                <a:spcPct val="40000"/>
              </a:spcBef>
              <a:buClr>
                <a:sysClr val="windowText" lastClr="000000">
                  <a:lumMod val="75000"/>
                  <a:lumOff val="25000"/>
                </a:sysClr>
              </a:buClr>
              <a:buFont typeface="Arial" panose="020B0604020202020204" pitchFamily="34" charset="0"/>
              <a:buChar char="•"/>
              <a:defRPr/>
            </a:pPr>
            <a:r>
              <a:rPr lang="es-ES_tradnl" sz="1400" b="1" dirty="0">
                <a:latin typeface="Verdana"/>
                <a:ea typeface="Verdana"/>
              </a:rPr>
              <a:t>Se sugiere no copiar largos textos en las diapositivas. Para efectos de evaluación es más eficiente una presentación dinámica que la lectura (o </a:t>
            </a:r>
            <a:r>
              <a:rPr lang="es-ES_tradnl" sz="1400" b="1" dirty="0" err="1">
                <a:latin typeface="Verdana"/>
                <a:ea typeface="Verdana"/>
              </a:rPr>
              <a:t>copy</a:t>
            </a:r>
            <a:r>
              <a:rPr lang="es-ES_tradnl" sz="1400" b="1" dirty="0">
                <a:latin typeface="Verdana"/>
                <a:ea typeface="Verdana"/>
              </a:rPr>
              <a:t>/paste) de largos textos</a:t>
            </a:r>
          </a:p>
          <a:p>
            <a:pPr marL="257175" indent="-257175" algn="just" defTabSz="685800" eaLnBrk="1" hangingPunct="1">
              <a:buClr>
                <a:sysClr val="windowText" lastClr="000000">
                  <a:lumMod val="75000"/>
                  <a:lumOff val="25000"/>
                </a:sysClr>
              </a:buClr>
              <a:buFont typeface="Arial" panose="020B0604020202020204" pitchFamily="34" charset="0"/>
              <a:buChar char="•"/>
              <a:defRPr/>
            </a:pPr>
            <a:r>
              <a:rPr lang="es-ES_tradnl" sz="1400" b="1" dirty="0">
                <a:latin typeface="Verdana"/>
              </a:rPr>
              <a:t>Extensión: Máximo 20 diapositivas, con un tamaño que debe ser menor a 10 MB. Sólo incluya diagramas o fotografías de bajo peso que contribuyan a clarificar el proyecto.</a:t>
            </a:r>
            <a:endParaRPr lang="es-ES_tradnl" sz="1400" b="1" dirty="0">
              <a:latin typeface="Verdana"/>
              <a:ea typeface="Verdana"/>
            </a:endParaRPr>
          </a:p>
          <a:p>
            <a:pPr marL="257175" indent="-257175" algn="just" defTabSz="685800" eaLnBrk="1" hangingPunct="1">
              <a:buClr>
                <a:sysClr val="windowText" lastClr="000000">
                  <a:lumMod val="75000"/>
                  <a:lumOff val="25000"/>
                </a:sysClr>
              </a:buClr>
              <a:buFont typeface="Arial" panose="020B0604020202020204" pitchFamily="34" charset="0"/>
              <a:buChar char="•"/>
              <a:defRPr/>
            </a:pPr>
            <a:r>
              <a:rPr lang="es-ES_tradnl" sz="1400" dirty="0">
                <a:solidFill>
                  <a:sysClr val="windowText" lastClr="000000">
                    <a:lumMod val="75000"/>
                    <a:lumOff val="25000"/>
                  </a:sysClr>
                </a:solidFill>
                <a:latin typeface="Verdana"/>
              </a:rPr>
              <a:t>Formato: envío en formato PDF (utilice el software PDF </a:t>
            </a:r>
            <a:r>
              <a:rPr lang="es-ES_tradnl" sz="1400" dirty="0" err="1">
                <a:solidFill>
                  <a:sysClr val="windowText" lastClr="000000">
                    <a:lumMod val="75000"/>
                    <a:lumOff val="25000"/>
                  </a:sysClr>
                </a:solidFill>
                <a:latin typeface="Verdana"/>
              </a:rPr>
              <a:t>Creator</a:t>
            </a:r>
            <a:r>
              <a:rPr lang="es-ES_tradnl" sz="1400" dirty="0">
                <a:solidFill>
                  <a:sysClr val="windowText" lastClr="000000">
                    <a:lumMod val="75000"/>
                    <a:lumOff val="25000"/>
                  </a:sysClr>
                </a:solidFill>
                <a:latin typeface="Verdana"/>
              </a:rPr>
              <a:t> entregado en el sitio del concurso.)</a:t>
            </a:r>
            <a:endParaRPr lang="es-MX" sz="1400" dirty="0">
              <a:solidFill>
                <a:sysClr val="windowText" lastClr="000000">
                  <a:lumMod val="75000"/>
                  <a:lumOff val="25000"/>
                </a:sysClr>
              </a:solidFill>
              <a:latin typeface="Verdana"/>
            </a:endParaRPr>
          </a:p>
          <a:p>
            <a:pPr marL="257175" indent="-257175" algn="just" defTabSz="685800" eaLnBrk="1" hangingPunct="1">
              <a:buClr>
                <a:sysClr val="windowText" lastClr="000000">
                  <a:lumMod val="75000"/>
                  <a:lumOff val="25000"/>
                </a:sysClr>
              </a:buClr>
              <a:buFont typeface="Arial" panose="020B0604020202020204" pitchFamily="34" charset="0"/>
              <a:buChar char="•"/>
              <a:defRPr/>
            </a:pPr>
            <a:r>
              <a:rPr lang="es-MX" sz="1400" dirty="0">
                <a:solidFill>
                  <a:sysClr val="windowText" lastClr="000000">
                    <a:lumMod val="75000"/>
                    <a:lumOff val="25000"/>
                  </a:sysClr>
                </a:solidFill>
                <a:latin typeface="Verdana"/>
              </a:rPr>
              <a:t>Todas las dudas o consultas deben ser ingresadas en la plataforma OIRS </a:t>
            </a:r>
            <a:r>
              <a:rPr lang="es-MX" sz="1400" dirty="0">
                <a:solidFill>
                  <a:sysClr val="windowText" lastClr="000000">
                    <a:lumMod val="75000"/>
                    <a:lumOff val="25000"/>
                  </a:sysClr>
                </a:solidFill>
                <a:latin typeface="Verdana"/>
                <a:hlinkClick r:id="rId2"/>
              </a:rPr>
              <a:t>https://ayuda.anid.cl/hc/es</a:t>
            </a:r>
            <a:endParaRPr lang="es-MX" sz="1400" dirty="0">
              <a:solidFill>
                <a:sysClr val="windowText" lastClr="000000">
                  <a:lumMod val="75000"/>
                  <a:lumOff val="25000"/>
                </a:sysClr>
              </a:solidFill>
              <a:latin typeface="Verdana"/>
            </a:endParaRPr>
          </a:p>
          <a:p>
            <a:pPr marL="257175" indent="-257175" algn="just" defTabSz="685800" eaLnBrk="1" hangingPunct="1">
              <a:buClr>
                <a:sysClr val="windowText" lastClr="000000">
                  <a:lumMod val="75000"/>
                  <a:lumOff val="25000"/>
                </a:sysClr>
              </a:buClr>
              <a:buFont typeface="Arial" panose="020B0604020202020204" pitchFamily="34" charset="0"/>
              <a:buChar char="•"/>
              <a:defRPr/>
            </a:pPr>
            <a:r>
              <a:rPr lang="es-MX" sz="1400" dirty="0">
                <a:solidFill>
                  <a:sysClr val="windowText" lastClr="000000">
                    <a:lumMod val="75000"/>
                    <a:lumOff val="25000"/>
                  </a:sysClr>
                </a:solidFill>
                <a:latin typeface="Verdana"/>
              </a:rPr>
              <a:t>Recuerde que la información señalada en esta presentación debe concordar con el proyecto postulado.</a:t>
            </a:r>
            <a:endParaRPr lang="es-ES_tradnl" sz="1400" dirty="0">
              <a:solidFill>
                <a:sysClr val="windowText" lastClr="000000">
                  <a:lumMod val="75000"/>
                  <a:lumOff val="25000"/>
                </a:sysClr>
              </a:solidFill>
              <a:latin typeface="Verdana"/>
            </a:endParaRPr>
          </a:p>
          <a:p>
            <a:pPr marL="0" indent="0" algn="just" defTabSz="685800" eaLnBrk="1" hangingPunct="1">
              <a:buClr>
                <a:sysClr val="windowText" lastClr="000000">
                  <a:lumMod val="75000"/>
                  <a:lumOff val="25000"/>
                </a:sysClr>
              </a:buClr>
              <a:buFont typeface="Arial" pitchFamily="-112" charset="0"/>
              <a:buNone/>
              <a:defRPr/>
            </a:pPr>
            <a:endParaRPr lang="es-ES_tradnl" sz="1400" dirty="0">
              <a:solidFill>
                <a:srgbClr val="0000FF"/>
              </a:solidFill>
              <a:latin typeface="Verdana"/>
            </a:endParaRPr>
          </a:p>
          <a:p>
            <a:pPr marL="0" indent="0" algn="just" defTabSz="685800" eaLnBrk="1" hangingPunct="1">
              <a:buClr>
                <a:sysClr val="windowText" lastClr="000000">
                  <a:lumMod val="75000"/>
                  <a:lumOff val="25000"/>
                </a:sysClr>
              </a:buClr>
              <a:buFont typeface="Arial" pitchFamily="-112" charset="0"/>
              <a:buNone/>
              <a:defRPr/>
            </a:pPr>
            <a:r>
              <a:rPr lang="es-ES_tradnl" sz="1400" dirty="0">
                <a:solidFill>
                  <a:srgbClr val="0000FF"/>
                </a:solidFill>
                <a:latin typeface="Verdana"/>
              </a:rPr>
              <a:t>&lt;Elimine todos los comentarios en azul&gt;</a:t>
            </a:r>
          </a:p>
          <a:p>
            <a:pPr marL="0" indent="0" algn="just" defTabSz="685800" eaLnBrk="1" hangingPunct="1">
              <a:buClr>
                <a:sysClr val="windowText" lastClr="000000">
                  <a:lumMod val="75000"/>
                  <a:lumOff val="25000"/>
                </a:sysClr>
              </a:buClr>
              <a:buFont typeface="Arial" pitchFamily="-112" charset="0"/>
              <a:buNone/>
              <a:defRPr/>
            </a:pPr>
            <a:endParaRPr lang="es-ES_tradnl" sz="1400" dirty="0">
              <a:solidFill>
                <a:srgbClr val="FF0000"/>
              </a:solidFill>
              <a:latin typeface="Verdana"/>
              <a:ea typeface="Verdana"/>
            </a:endParaRPr>
          </a:p>
          <a:p>
            <a:pPr marL="0" indent="0" algn="just" defTabSz="685800" eaLnBrk="1" hangingPunct="1">
              <a:buClr>
                <a:sysClr val="windowText" lastClr="000000">
                  <a:lumMod val="75000"/>
                  <a:lumOff val="25000"/>
                </a:sysClr>
              </a:buClr>
              <a:buFont typeface="Arial" pitchFamily="-112" charset="0"/>
              <a:buNone/>
              <a:defRPr/>
            </a:pPr>
            <a:r>
              <a:rPr lang="es-ES_tradnl" sz="1400" b="1" dirty="0">
                <a:solidFill>
                  <a:srgbClr val="FF0000"/>
                </a:solidFill>
                <a:latin typeface="Verdana"/>
              </a:rPr>
              <a:t>ELIMINE ESTA DIAPOSITIVA ANTES DE SU ENVÍO.</a:t>
            </a:r>
            <a:endParaRPr lang="es-ES_tradnl" sz="1400" b="1" dirty="0">
              <a:solidFill>
                <a:srgbClr val="FF0000"/>
              </a:solidFill>
              <a:latin typeface="Verdana"/>
              <a:ea typeface="Verdana"/>
            </a:endParaRPr>
          </a:p>
        </p:txBody>
      </p:sp>
      <p:pic>
        <p:nvPicPr>
          <p:cNvPr id="4100" name="Imagen 6">
            <a:extLst>
              <a:ext uri="{FF2B5EF4-FFF2-40B4-BE49-F238E27FC236}">
                <a16:creationId xmlns:a16="http://schemas.microsoft.com/office/drawing/2014/main" id="{A38F13C2-5AEC-8FED-50FB-2E1C2F36E2C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20013" y="6742113"/>
            <a:ext cx="11525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Imagen 4">
            <a:extLst>
              <a:ext uri="{FF2B5EF4-FFF2-40B4-BE49-F238E27FC236}">
                <a16:creationId xmlns:a16="http://schemas.microsoft.com/office/drawing/2014/main" id="{1AC76C50-09EA-97E4-BD92-B4CCA711E7F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72388" y="6726238"/>
            <a:ext cx="1152525" cy="1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a:extLst>
              <a:ext uri="{FF2B5EF4-FFF2-40B4-BE49-F238E27FC236}">
                <a16:creationId xmlns:a16="http://schemas.microsoft.com/office/drawing/2014/main" id="{1643DA1D-2C58-FB44-C263-9771F2EC3626}"/>
              </a:ext>
            </a:extLst>
          </p:cNvPr>
          <p:cNvSpPr txBox="1">
            <a:spLocks noChangeArrowheads="1"/>
          </p:cNvSpPr>
          <p:nvPr/>
        </p:nvSpPr>
        <p:spPr bwMode="auto">
          <a:xfrm>
            <a:off x="2029309" y="2672108"/>
            <a:ext cx="5616575" cy="1781175"/>
          </a:xfrm>
          <a:prstGeom prst="rect">
            <a:avLst/>
          </a:prstGeom>
          <a:noFill/>
          <a:ln>
            <a:noFill/>
          </a:ln>
        </p:spPr>
        <p:txBody>
          <a:bodyPr lIns="68580" tIns="34290" rIns="68580" bIns="34290" anchor="t">
            <a:normAutofit/>
          </a:bodyPr>
          <a:lstStyle>
            <a:lvl1pPr marL="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Verdana" pitchFamily="34" charset="0"/>
                <a:ea typeface="Verdana" pitchFamily="34" charset="0"/>
                <a:cs typeface="Verdana" pitchFamily="34" charset="0"/>
              </a:defRPr>
            </a:lvl1pPr>
            <a:lvl2pPr marL="4572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685800" eaLnBrk="1" fontAlgn="auto" hangingPunct="1">
              <a:lnSpc>
                <a:spcPct val="110000"/>
              </a:lnSpc>
              <a:spcBef>
                <a:spcPts val="0"/>
              </a:spcBef>
              <a:spcAft>
                <a:spcPts val="450"/>
              </a:spcAft>
              <a:defRPr/>
            </a:pPr>
            <a:r>
              <a:rPr lang="es-ES_tradnl" sz="1500" dirty="0">
                <a:solidFill>
                  <a:sysClr val="windowText" lastClr="000000">
                    <a:tint val="75000"/>
                  </a:sysClr>
                </a:solidFill>
              </a:rPr>
              <a:t>&lt;</a:t>
            </a:r>
            <a:r>
              <a:rPr lang="es-ES_tradnl" sz="1500" b="1" dirty="0">
                <a:solidFill>
                  <a:srgbClr val="0070C0"/>
                </a:solidFill>
              </a:rPr>
              <a:t>Incorpore el título del Proyecto aquí</a:t>
            </a:r>
            <a:r>
              <a:rPr lang="es-ES_tradnl" sz="1500" dirty="0">
                <a:solidFill>
                  <a:sysClr val="windowText" lastClr="000000">
                    <a:tint val="75000"/>
                  </a:sysClr>
                </a:solidFill>
              </a:rPr>
              <a:t>&gt;</a:t>
            </a:r>
          </a:p>
          <a:p>
            <a:pPr defTabSz="685800">
              <a:lnSpc>
                <a:spcPct val="110000"/>
              </a:lnSpc>
              <a:spcBef>
                <a:spcPts val="0"/>
              </a:spcBef>
              <a:spcAft>
                <a:spcPts val="450"/>
              </a:spcAft>
              <a:defRPr/>
            </a:pPr>
            <a:endParaRPr lang="es-ES_tradnl" sz="1500" dirty="0">
              <a:latin typeface="Verdana"/>
              <a:ea typeface="Verdana"/>
            </a:endParaRPr>
          </a:p>
          <a:p>
            <a:pPr defTabSz="685800">
              <a:defRPr/>
            </a:pPr>
            <a:r>
              <a:rPr lang="es-CL" sz="1350" dirty="0">
                <a:latin typeface="Verdana"/>
                <a:ea typeface="Verdana"/>
              </a:rPr>
              <a:t>Concurso de Investigación y Desarrollo en Salud, FONIS</a:t>
            </a:r>
            <a:endParaRPr lang="es-ES_tradnl" sz="1350" dirty="0">
              <a:latin typeface="Verdana"/>
              <a:ea typeface="Verdana"/>
            </a:endParaRPr>
          </a:p>
          <a:p>
            <a:pPr defTabSz="685800">
              <a:defRPr/>
            </a:pPr>
            <a:r>
              <a:rPr lang="es-CL" sz="1350" dirty="0">
                <a:latin typeface="Verdana"/>
                <a:ea typeface="Verdana"/>
              </a:rPr>
              <a:t> 2026</a:t>
            </a:r>
            <a:endParaRPr lang="es-ES_tradnl" sz="1350" dirty="0">
              <a:latin typeface="Verdana"/>
              <a:ea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4" name="Content Placeholder 13"/>
          <p:cNvSpPr>
            <a:spLocks noGrp="1"/>
          </p:cNvSpPr>
          <p:nvPr>
            <p:ph sz="quarter" idx="12"/>
          </p:nvPr>
        </p:nvSpPr>
        <p:spPr>
          <a:xfrm>
            <a:off x="399963" y="1124744"/>
            <a:ext cx="7785100" cy="560831"/>
          </a:xfrm>
        </p:spPr>
        <p:txBody>
          <a:bodyPr>
            <a:normAutofit/>
          </a:bodyPr>
          <a:lstStyle/>
          <a:p>
            <a:pPr algn="ctr"/>
            <a:r>
              <a:rPr lang="en-US" sz="2000" dirty="0">
                <a:solidFill>
                  <a:schemeClr val="tx1">
                    <a:lumMod val="75000"/>
                    <a:lumOff val="25000"/>
                  </a:schemeClr>
                </a:solidFill>
              </a:rPr>
              <a:t>CAPÍTULO 1 </a:t>
            </a:r>
          </a:p>
        </p:txBody>
      </p:sp>
      <p:sp>
        <p:nvSpPr>
          <p:cNvPr id="15" name="Content Placeholder 14"/>
          <p:cNvSpPr>
            <a:spLocks noGrp="1"/>
          </p:cNvSpPr>
          <p:nvPr>
            <p:ph sz="quarter" idx="13"/>
          </p:nvPr>
        </p:nvSpPr>
        <p:spPr>
          <a:xfrm>
            <a:off x="679450" y="2487320"/>
            <a:ext cx="7785100" cy="1001673"/>
          </a:xfrm>
        </p:spPr>
        <p:txBody>
          <a:bodyPr>
            <a:normAutofit/>
          </a:bodyPr>
          <a:lstStyle/>
          <a:p>
            <a:pPr algn="ctr"/>
            <a:r>
              <a:rPr lang="en-US" sz="1800" dirty="0">
                <a:solidFill>
                  <a:schemeClr val="tx1">
                    <a:lumMod val="50000"/>
                    <a:lumOff val="50000"/>
                  </a:schemeClr>
                </a:solidFill>
              </a:rPr>
              <a:t> </a:t>
            </a:r>
            <a:r>
              <a:rPr lang="es-CL" altLang="es-CL" sz="1800" dirty="0">
                <a:solidFill>
                  <a:schemeClr val="tx1">
                    <a:lumMod val="75000"/>
                    <a:lumOff val="25000"/>
                  </a:schemeClr>
                </a:solidFill>
              </a:rPr>
              <a:t>PLANTEAMIENTO Y SOLUCIÓN DEL PROBLEMA</a:t>
            </a:r>
            <a:endParaRPr lang="en-US" sz="1800" dirty="0">
              <a:solidFill>
                <a:schemeClr val="tx1">
                  <a:lumMod val="50000"/>
                  <a:lumOff val="50000"/>
                </a:schemeClr>
              </a:solidFill>
            </a:endParaRPr>
          </a:p>
        </p:txBody>
      </p:sp>
    </p:spTree>
    <p:extLst>
      <p:ext uri="{BB962C8B-B14F-4D97-AF65-F5344CB8AC3E}">
        <p14:creationId xmlns:p14="http://schemas.microsoft.com/office/powerpoint/2010/main" val="2915276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6A3C8CC8-0D3F-5B2A-1DDB-4C6E8CA5997A}"/>
              </a:ext>
            </a:extLst>
          </p:cNvPr>
          <p:cNvSpPr txBox="1">
            <a:spLocks/>
          </p:cNvSpPr>
          <p:nvPr/>
        </p:nvSpPr>
        <p:spPr bwMode="auto">
          <a:xfrm>
            <a:off x="851249" y="3119377"/>
            <a:ext cx="7127875" cy="504825"/>
          </a:xfrm>
          <a:prstGeom prst="rect">
            <a:avLst/>
          </a:prstGeom>
          <a:noFill/>
          <a:ln>
            <a:noFill/>
          </a:ln>
        </p:spPr>
        <p:txBody>
          <a:bodyPr anchor="ctr"/>
          <a:lstStyle>
            <a:lvl1pPr algn="l" rtl="0" eaLnBrk="0" fontAlgn="base" hangingPunct="0">
              <a:spcBef>
                <a:spcPct val="0"/>
              </a:spcBef>
              <a:spcAft>
                <a:spcPct val="0"/>
              </a:spcAft>
              <a:defRPr sz="1300" kern="1200" baseline="0">
                <a:solidFill>
                  <a:schemeClr val="tx1"/>
                </a:solidFill>
                <a:latin typeface="+mj-lt"/>
                <a:ea typeface="+mj-ea"/>
                <a:cs typeface="+mj-cs"/>
              </a:defRPr>
            </a:lvl1pPr>
            <a:lvl2pPr algn="l" rtl="0" eaLnBrk="0" fontAlgn="base" hangingPunct="0">
              <a:spcBef>
                <a:spcPct val="0"/>
              </a:spcBef>
              <a:spcAft>
                <a:spcPct val="0"/>
              </a:spcAft>
              <a:defRPr sz="1300">
                <a:solidFill>
                  <a:schemeClr val="tx1"/>
                </a:solidFill>
                <a:latin typeface="Verdana" pitchFamily="34" charset="0"/>
              </a:defRPr>
            </a:lvl2pPr>
            <a:lvl3pPr algn="l" rtl="0" eaLnBrk="0" fontAlgn="base" hangingPunct="0">
              <a:spcBef>
                <a:spcPct val="0"/>
              </a:spcBef>
              <a:spcAft>
                <a:spcPct val="0"/>
              </a:spcAft>
              <a:defRPr sz="1300">
                <a:solidFill>
                  <a:schemeClr val="tx1"/>
                </a:solidFill>
                <a:latin typeface="Verdana" pitchFamily="34" charset="0"/>
              </a:defRPr>
            </a:lvl3pPr>
            <a:lvl4pPr algn="l" rtl="0" eaLnBrk="0" fontAlgn="base" hangingPunct="0">
              <a:spcBef>
                <a:spcPct val="0"/>
              </a:spcBef>
              <a:spcAft>
                <a:spcPct val="0"/>
              </a:spcAft>
              <a:defRPr sz="1300">
                <a:solidFill>
                  <a:schemeClr val="tx1"/>
                </a:solidFill>
                <a:latin typeface="Verdana" pitchFamily="34" charset="0"/>
              </a:defRPr>
            </a:lvl4pPr>
            <a:lvl5pPr algn="l" rtl="0" eaLnBrk="0" fontAlgn="base" hangingPunct="0">
              <a:spcBef>
                <a:spcPct val="0"/>
              </a:spcBef>
              <a:spcAft>
                <a:spcPct val="0"/>
              </a:spcAft>
              <a:defRPr sz="1300">
                <a:solidFill>
                  <a:schemeClr val="tx1"/>
                </a:solidFill>
                <a:latin typeface="Verdana" pitchFamily="34" charset="0"/>
              </a:defRPr>
            </a:lvl5pPr>
            <a:lvl6pPr marL="457200" algn="l" rtl="0" fontAlgn="base">
              <a:spcBef>
                <a:spcPct val="0"/>
              </a:spcBef>
              <a:spcAft>
                <a:spcPct val="0"/>
              </a:spcAft>
              <a:defRPr sz="1300">
                <a:solidFill>
                  <a:schemeClr val="tx1"/>
                </a:solidFill>
                <a:latin typeface="Verdana" pitchFamily="34" charset="0"/>
              </a:defRPr>
            </a:lvl6pPr>
            <a:lvl7pPr marL="914400" algn="l" rtl="0" fontAlgn="base">
              <a:spcBef>
                <a:spcPct val="0"/>
              </a:spcBef>
              <a:spcAft>
                <a:spcPct val="0"/>
              </a:spcAft>
              <a:defRPr sz="1300">
                <a:solidFill>
                  <a:schemeClr val="tx1"/>
                </a:solidFill>
                <a:latin typeface="Verdana" pitchFamily="34" charset="0"/>
              </a:defRPr>
            </a:lvl7pPr>
            <a:lvl8pPr marL="1371600" algn="l" rtl="0" fontAlgn="base">
              <a:spcBef>
                <a:spcPct val="0"/>
              </a:spcBef>
              <a:spcAft>
                <a:spcPct val="0"/>
              </a:spcAft>
              <a:defRPr sz="1300">
                <a:solidFill>
                  <a:schemeClr val="tx1"/>
                </a:solidFill>
                <a:latin typeface="Verdana" pitchFamily="34" charset="0"/>
              </a:defRPr>
            </a:lvl8pPr>
            <a:lvl9pPr marL="1828800" algn="l" rtl="0" fontAlgn="base">
              <a:spcBef>
                <a:spcPct val="0"/>
              </a:spcBef>
              <a:spcAft>
                <a:spcPct val="0"/>
              </a:spcAft>
              <a:defRPr sz="1300">
                <a:solidFill>
                  <a:schemeClr val="tx1"/>
                </a:solidFill>
                <a:latin typeface="Verdana" pitchFamily="34" charset="0"/>
              </a:defRPr>
            </a:lvl9pPr>
          </a:lstStyle>
          <a:p>
            <a:pPr eaLnBrk="1" hangingPunct="1">
              <a:defRPr/>
            </a:pPr>
            <a:br>
              <a:rPr lang="es-ES_tradnl" altLang="es-CL" sz="2000" dirty="0">
                <a:solidFill>
                  <a:schemeClr val="tx1">
                    <a:lumMod val="75000"/>
                    <a:lumOff val="25000"/>
                  </a:schemeClr>
                </a:solidFill>
              </a:rPr>
            </a:br>
            <a:br>
              <a:rPr lang="es-ES_tradnl" altLang="es-CL" sz="2000" b="1" dirty="0">
                <a:solidFill>
                  <a:schemeClr val="tx1">
                    <a:lumMod val="75000"/>
                    <a:lumOff val="25000"/>
                  </a:schemeClr>
                </a:solidFill>
              </a:rPr>
            </a:br>
            <a:endParaRPr lang="es-CL" sz="2000" dirty="0"/>
          </a:p>
        </p:txBody>
      </p:sp>
      <p:sp>
        <p:nvSpPr>
          <p:cNvPr id="7173" name="Rectángulo 4">
            <a:extLst>
              <a:ext uri="{FF2B5EF4-FFF2-40B4-BE49-F238E27FC236}">
                <a16:creationId xmlns:a16="http://schemas.microsoft.com/office/drawing/2014/main" id="{DF6F5C22-F1FF-C922-A319-DA98C2CB2673}"/>
              </a:ext>
            </a:extLst>
          </p:cNvPr>
          <p:cNvSpPr>
            <a:spLocks noChangeArrowheads="1"/>
          </p:cNvSpPr>
          <p:nvPr/>
        </p:nvSpPr>
        <p:spPr bwMode="auto">
          <a:xfrm>
            <a:off x="251520" y="980728"/>
            <a:ext cx="86409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None/>
            </a:pPr>
            <a:r>
              <a:rPr lang="es-ES_tradnl" altLang="es-CL" sz="1400" dirty="0">
                <a:solidFill>
                  <a:srgbClr val="0000FF"/>
                </a:solidFill>
                <a:latin typeface="Verdana"/>
                <a:ea typeface="Verdana"/>
                <a:cs typeface="Verdana" panose="020B0604030504040204" pitchFamily="34" charset="0"/>
              </a:rPr>
              <a:t>Señale en forma breve y clara los aspectos del capítulo: Relevancia del tema, Planteamiento del problema. Todo lo anterior debe estar en coherencia con el formulario de postulación.</a:t>
            </a:r>
            <a:endParaRPr lang="es-CL" altLang="es-CL" sz="1400" dirty="0">
              <a:latin typeface="Verdana"/>
              <a:ea typeface="Verdana"/>
              <a:cs typeface="Verdana" panose="020B0604030504040204" pitchFamily="34" charset="0"/>
            </a:endParaRPr>
          </a:p>
        </p:txBody>
      </p:sp>
      <p:sp>
        <p:nvSpPr>
          <p:cNvPr id="2" name="CuadroTexto 1">
            <a:extLst>
              <a:ext uri="{FF2B5EF4-FFF2-40B4-BE49-F238E27FC236}">
                <a16:creationId xmlns:a16="http://schemas.microsoft.com/office/drawing/2014/main" id="{374679D2-99A3-2981-8D1F-4EC5BDD7C90B}"/>
              </a:ext>
            </a:extLst>
          </p:cNvPr>
          <p:cNvSpPr txBox="1"/>
          <p:nvPr/>
        </p:nvSpPr>
        <p:spPr>
          <a:xfrm>
            <a:off x="2180096" y="260648"/>
            <a:ext cx="4164153" cy="313932"/>
          </a:xfrm>
          <a:prstGeom prst="rect">
            <a:avLst/>
          </a:prstGeom>
          <a:noFill/>
        </p:spPr>
        <p:txBody>
          <a:bodyPr wrap="none" rtlCol="0">
            <a:spAutoFit/>
          </a:bodyPr>
          <a:lstStyle/>
          <a:p>
            <a:pPr algn="ctr" defTabSz="685800">
              <a:lnSpc>
                <a:spcPct val="90000"/>
              </a:lnSpc>
              <a:spcBef>
                <a:spcPts val="750"/>
              </a:spcBef>
              <a:defRPr/>
            </a:pPr>
            <a:r>
              <a:rPr lang="es-CL" sz="1600" b="1">
                <a:solidFill>
                  <a:schemeClr val="tx1">
                    <a:lumMod val="75000"/>
                    <a:lumOff val="25000"/>
                  </a:schemeClr>
                </a:solidFill>
                <a:latin typeface="+mn-lt"/>
              </a:rPr>
              <a:t>PLANTEAMIENTO </a:t>
            </a:r>
            <a:r>
              <a:rPr lang="es-CL" sz="1600" b="1" dirty="0">
                <a:solidFill>
                  <a:schemeClr val="tx1">
                    <a:lumMod val="75000"/>
                    <a:lumOff val="25000"/>
                  </a:schemeClr>
                </a:solidFill>
                <a:latin typeface="+mn-lt"/>
              </a:rPr>
              <a:t>DEL PROBLEMA A RESOLVER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2">
            <a:extLst>
              <a:ext uri="{FF2B5EF4-FFF2-40B4-BE49-F238E27FC236}">
                <a16:creationId xmlns:a16="http://schemas.microsoft.com/office/drawing/2014/main" id="{9239865B-D2BF-23DF-943E-EA279BB088E3}"/>
              </a:ext>
            </a:extLst>
          </p:cNvPr>
          <p:cNvSpPr>
            <a:spLocks noGrp="1"/>
          </p:cNvSpPr>
          <p:nvPr>
            <p:ph type="subTitle" idx="1"/>
          </p:nvPr>
        </p:nvSpPr>
        <p:spPr>
          <a:xfrm>
            <a:off x="-44822" y="188912"/>
            <a:ext cx="8419034" cy="504825"/>
          </a:xfrm>
        </p:spPr>
        <p:txBody>
          <a:bodyPr/>
          <a:lstStyle/>
          <a:p>
            <a:pPr>
              <a:defRPr/>
            </a:pPr>
            <a:r>
              <a:rPr lang="es-ES_tradnl" altLang="es-CL" sz="1600" b="1" dirty="0">
                <a:solidFill>
                  <a:schemeClr val="tx1">
                    <a:lumMod val="75000"/>
                    <a:lumOff val="25000"/>
                  </a:schemeClr>
                </a:solidFill>
              </a:rPr>
              <a:t>SOLUCIÓN, RESULTADOS ESPERADOS Y SU IMPLEMENTACIÓN</a:t>
            </a:r>
            <a:endParaRPr lang="es-CL" altLang="es-CL" sz="1600" b="1" dirty="0">
              <a:solidFill>
                <a:schemeClr val="tx1">
                  <a:lumMod val="75000"/>
                  <a:lumOff val="25000"/>
                </a:schemeClr>
              </a:solidFill>
            </a:endParaRPr>
          </a:p>
        </p:txBody>
      </p:sp>
      <p:sp>
        <p:nvSpPr>
          <p:cNvPr id="4" name="Título 1">
            <a:extLst>
              <a:ext uri="{FF2B5EF4-FFF2-40B4-BE49-F238E27FC236}">
                <a16:creationId xmlns:a16="http://schemas.microsoft.com/office/drawing/2014/main" id="{7C194570-F602-9B71-3364-F7E948A3296C}"/>
              </a:ext>
            </a:extLst>
          </p:cNvPr>
          <p:cNvSpPr txBox="1">
            <a:spLocks/>
          </p:cNvSpPr>
          <p:nvPr/>
        </p:nvSpPr>
        <p:spPr bwMode="auto">
          <a:xfrm>
            <a:off x="468313" y="1916113"/>
            <a:ext cx="7127875" cy="504825"/>
          </a:xfrm>
          <a:prstGeom prst="rect">
            <a:avLst/>
          </a:prstGeom>
          <a:noFill/>
          <a:ln>
            <a:noFill/>
          </a:ln>
        </p:spPr>
        <p:txBody>
          <a:bodyPr anchor="ctr"/>
          <a:lstStyle>
            <a:lvl1pPr algn="l" rtl="0" eaLnBrk="0" fontAlgn="base" hangingPunct="0">
              <a:spcBef>
                <a:spcPct val="0"/>
              </a:spcBef>
              <a:spcAft>
                <a:spcPct val="0"/>
              </a:spcAft>
              <a:defRPr sz="1300" kern="1200" baseline="0">
                <a:solidFill>
                  <a:schemeClr val="tx1"/>
                </a:solidFill>
                <a:latin typeface="+mj-lt"/>
                <a:ea typeface="+mj-ea"/>
                <a:cs typeface="+mj-cs"/>
              </a:defRPr>
            </a:lvl1pPr>
            <a:lvl2pPr algn="l" rtl="0" eaLnBrk="0" fontAlgn="base" hangingPunct="0">
              <a:spcBef>
                <a:spcPct val="0"/>
              </a:spcBef>
              <a:spcAft>
                <a:spcPct val="0"/>
              </a:spcAft>
              <a:defRPr sz="1300">
                <a:solidFill>
                  <a:schemeClr val="tx1"/>
                </a:solidFill>
                <a:latin typeface="Verdana" pitchFamily="34" charset="0"/>
              </a:defRPr>
            </a:lvl2pPr>
            <a:lvl3pPr algn="l" rtl="0" eaLnBrk="0" fontAlgn="base" hangingPunct="0">
              <a:spcBef>
                <a:spcPct val="0"/>
              </a:spcBef>
              <a:spcAft>
                <a:spcPct val="0"/>
              </a:spcAft>
              <a:defRPr sz="1300">
                <a:solidFill>
                  <a:schemeClr val="tx1"/>
                </a:solidFill>
                <a:latin typeface="Verdana" pitchFamily="34" charset="0"/>
              </a:defRPr>
            </a:lvl3pPr>
            <a:lvl4pPr algn="l" rtl="0" eaLnBrk="0" fontAlgn="base" hangingPunct="0">
              <a:spcBef>
                <a:spcPct val="0"/>
              </a:spcBef>
              <a:spcAft>
                <a:spcPct val="0"/>
              </a:spcAft>
              <a:defRPr sz="1300">
                <a:solidFill>
                  <a:schemeClr val="tx1"/>
                </a:solidFill>
                <a:latin typeface="Verdana" pitchFamily="34" charset="0"/>
              </a:defRPr>
            </a:lvl4pPr>
            <a:lvl5pPr algn="l" rtl="0" eaLnBrk="0" fontAlgn="base" hangingPunct="0">
              <a:spcBef>
                <a:spcPct val="0"/>
              </a:spcBef>
              <a:spcAft>
                <a:spcPct val="0"/>
              </a:spcAft>
              <a:defRPr sz="1300">
                <a:solidFill>
                  <a:schemeClr val="tx1"/>
                </a:solidFill>
                <a:latin typeface="Verdana" pitchFamily="34" charset="0"/>
              </a:defRPr>
            </a:lvl5pPr>
            <a:lvl6pPr marL="457200" algn="l" rtl="0" fontAlgn="base">
              <a:spcBef>
                <a:spcPct val="0"/>
              </a:spcBef>
              <a:spcAft>
                <a:spcPct val="0"/>
              </a:spcAft>
              <a:defRPr sz="1300">
                <a:solidFill>
                  <a:schemeClr val="tx1"/>
                </a:solidFill>
                <a:latin typeface="Verdana" pitchFamily="34" charset="0"/>
              </a:defRPr>
            </a:lvl6pPr>
            <a:lvl7pPr marL="914400" algn="l" rtl="0" fontAlgn="base">
              <a:spcBef>
                <a:spcPct val="0"/>
              </a:spcBef>
              <a:spcAft>
                <a:spcPct val="0"/>
              </a:spcAft>
              <a:defRPr sz="1300">
                <a:solidFill>
                  <a:schemeClr val="tx1"/>
                </a:solidFill>
                <a:latin typeface="Verdana" pitchFamily="34" charset="0"/>
              </a:defRPr>
            </a:lvl7pPr>
            <a:lvl8pPr marL="1371600" algn="l" rtl="0" fontAlgn="base">
              <a:spcBef>
                <a:spcPct val="0"/>
              </a:spcBef>
              <a:spcAft>
                <a:spcPct val="0"/>
              </a:spcAft>
              <a:defRPr sz="1300">
                <a:solidFill>
                  <a:schemeClr val="tx1"/>
                </a:solidFill>
                <a:latin typeface="Verdana" pitchFamily="34" charset="0"/>
              </a:defRPr>
            </a:lvl8pPr>
            <a:lvl9pPr marL="1828800" algn="l" rtl="0" fontAlgn="base">
              <a:spcBef>
                <a:spcPct val="0"/>
              </a:spcBef>
              <a:spcAft>
                <a:spcPct val="0"/>
              </a:spcAft>
              <a:defRPr sz="1300">
                <a:solidFill>
                  <a:schemeClr val="tx1"/>
                </a:solidFill>
                <a:latin typeface="Verdana" pitchFamily="34" charset="0"/>
              </a:defRPr>
            </a:lvl9pPr>
          </a:lstStyle>
          <a:p>
            <a:pPr eaLnBrk="1" hangingPunct="1">
              <a:defRPr/>
            </a:pPr>
            <a:br>
              <a:rPr lang="es-ES_tradnl" altLang="es-CL" sz="2000" dirty="0">
                <a:solidFill>
                  <a:schemeClr val="tx1">
                    <a:lumMod val="75000"/>
                    <a:lumOff val="25000"/>
                  </a:schemeClr>
                </a:solidFill>
              </a:rPr>
            </a:br>
            <a:br>
              <a:rPr lang="es-ES_tradnl" altLang="es-CL" sz="1400" b="1" dirty="0">
                <a:solidFill>
                  <a:schemeClr val="tx1">
                    <a:lumMod val="75000"/>
                    <a:lumOff val="25000"/>
                  </a:schemeClr>
                </a:solidFill>
              </a:rPr>
            </a:br>
            <a:endParaRPr lang="es-CL" sz="1400" dirty="0"/>
          </a:p>
        </p:txBody>
      </p:sp>
      <p:sp>
        <p:nvSpPr>
          <p:cNvPr id="2" name="CuadroTexto 1">
            <a:extLst>
              <a:ext uri="{FF2B5EF4-FFF2-40B4-BE49-F238E27FC236}">
                <a16:creationId xmlns:a16="http://schemas.microsoft.com/office/drawing/2014/main" id="{31008B50-E5D0-5758-BD2B-12CC5592CB4C}"/>
              </a:ext>
            </a:extLst>
          </p:cNvPr>
          <p:cNvSpPr txBox="1"/>
          <p:nvPr/>
        </p:nvSpPr>
        <p:spPr>
          <a:xfrm>
            <a:off x="414068" y="690113"/>
            <a:ext cx="8419381"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spcBef>
                <a:spcPts val="0"/>
              </a:spcBef>
              <a:spcAft>
                <a:spcPts val="0"/>
              </a:spcAft>
              <a:buFont typeface="Arial" panose="020B0604020202020204" pitchFamily="34" charset="0"/>
              <a:buChar char="•"/>
            </a:pPr>
            <a:r>
              <a:rPr lang="es-ES" sz="1400" dirty="0">
                <a:solidFill>
                  <a:srgbClr val="0000FF"/>
                </a:solidFill>
                <a:latin typeface="Verdana"/>
                <a:ea typeface="Verdana"/>
              </a:rPr>
              <a:t>Describa la solución propuesta y el aporte que esta significará a la </a:t>
            </a:r>
            <a:r>
              <a:rPr lang="es-ES" sz="1400" dirty="0" err="1">
                <a:solidFill>
                  <a:srgbClr val="0000FF"/>
                </a:solidFill>
                <a:latin typeface="Verdana"/>
                <a:ea typeface="Verdana"/>
              </a:rPr>
              <a:t>la</a:t>
            </a:r>
            <a:r>
              <a:rPr lang="es-ES" sz="1400" dirty="0">
                <a:solidFill>
                  <a:srgbClr val="0000FF"/>
                </a:solidFill>
                <a:latin typeface="Verdana"/>
                <a:ea typeface="Verdana"/>
              </a:rPr>
              <a:t> solución final. </a:t>
            </a:r>
          </a:p>
          <a:p>
            <a:pPr marL="285750" indent="-285750" algn="just">
              <a:spcBef>
                <a:spcPts val="0"/>
              </a:spcBef>
              <a:spcAft>
                <a:spcPts val="0"/>
              </a:spcAft>
              <a:buFont typeface="Arial" panose="020B0604020202020204" pitchFamily="34" charset="0"/>
              <a:buChar char="•"/>
            </a:pPr>
            <a:r>
              <a:rPr lang="es-ES" sz="1400" dirty="0">
                <a:solidFill>
                  <a:srgbClr val="0000FF"/>
                </a:solidFill>
                <a:latin typeface="Verdana"/>
                <a:ea typeface="Verdana"/>
              </a:rPr>
              <a:t>Además </a:t>
            </a:r>
            <a:r>
              <a:rPr lang="es-MX" sz="1400" dirty="0">
                <a:solidFill>
                  <a:srgbClr val="0000FF"/>
                </a:solidFill>
                <a:latin typeface="Verdana"/>
                <a:ea typeface="Verdana"/>
              </a:rPr>
              <a:t>describa el(los) Resultado(s) y/o Producto(s) esperados del proyecto.</a:t>
            </a:r>
            <a:r>
              <a:rPr lang="es-ES" sz="1400" dirty="0">
                <a:solidFill>
                  <a:srgbClr val="0000FF"/>
                </a:solidFill>
                <a:latin typeface="Verdana"/>
                <a:ea typeface="Verdana"/>
              </a:rPr>
              <a:t> (Intervención, guía clínica, recomendaciones, reemplazo y/o</a:t>
            </a:r>
            <a:r>
              <a:rPr lang="es-ES" sz="1400" dirty="0">
                <a:latin typeface="Verdana"/>
                <a:ea typeface="Verdana"/>
              </a:rPr>
              <a:t> </a:t>
            </a:r>
            <a:r>
              <a:rPr lang="es-ES" sz="1400" dirty="0">
                <a:solidFill>
                  <a:srgbClr val="0000FF"/>
                </a:solidFill>
                <a:latin typeface="Verdana"/>
                <a:ea typeface="Verdana"/>
              </a:rPr>
              <a:t>complementación de técnicas, tratamientos u otros).  </a:t>
            </a:r>
          </a:p>
          <a:p>
            <a:pPr marL="285750" indent="-285750" algn="just">
              <a:spcBef>
                <a:spcPts val="0"/>
              </a:spcBef>
              <a:spcAft>
                <a:spcPts val="0"/>
              </a:spcAft>
              <a:buFont typeface="Arial" panose="020B0604020202020204" pitchFamily="34" charset="0"/>
              <a:buChar char="•"/>
            </a:pPr>
            <a:r>
              <a:rPr lang="es-MX" sz="1400" dirty="0">
                <a:solidFill>
                  <a:srgbClr val="0000FF"/>
                </a:solidFill>
                <a:latin typeface="Verdana"/>
                <a:ea typeface="Verdana"/>
              </a:rPr>
              <a:t>Describa a los beneficiarios finales del (de los) resultado(s) del proyecto y  la estrategia de implementación de los resultados y/o productos esperados </a:t>
            </a:r>
          </a:p>
          <a:p>
            <a:pPr marL="285750" indent="-285750" algn="just">
              <a:spcBef>
                <a:spcPts val="0"/>
              </a:spcBef>
              <a:spcAft>
                <a:spcPts val="0"/>
              </a:spcAft>
              <a:buFont typeface="Arial" panose="020B0604020202020204" pitchFamily="34" charset="0"/>
              <a:buChar char="•"/>
            </a:pPr>
            <a:r>
              <a:rPr lang="es-MX" sz="1400" dirty="0">
                <a:solidFill>
                  <a:srgbClr val="0000FF"/>
                </a:solidFill>
                <a:latin typeface="Verdana"/>
                <a:ea typeface="Verdana"/>
              </a:rPr>
              <a:t>En caso de contar con la participación de alguna entidad asociada/colaboradora al proyecto, se deberá señalar su pertinencia con el problema planteado y como aporta a la implementación de los resultados y/o productos esperados.</a:t>
            </a:r>
            <a:endParaRPr lang="es-ES" sz="1400" dirty="0">
              <a:solidFill>
                <a:srgbClr val="0000FF"/>
              </a:solidFill>
              <a:latin typeface="Verdana"/>
              <a:ea typeface="Verdana"/>
            </a:endParaRPr>
          </a:p>
          <a:p>
            <a:pPr marL="285750" indent="-285750" algn="just">
              <a:spcBef>
                <a:spcPts val="0"/>
              </a:spcBef>
              <a:spcAft>
                <a:spcPts val="0"/>
              </a:spcAft>
              <a:buFont typeface="Arial" panose="020B0604020202020204" pitchFamily="34" charset="0"/>
              <a:buChar char="•"/>
            </a:pPr>
            <a:endParaRPr lang="es-ES" sz="1400" dirty="0">
              <a:latin typeface="Verdana"/>
              <a:ea typeface="Verdana"/>
            </a:endParaRPr>
          </a:p>
          <a:p>
            <a:pPr algn="just">
              <a:spcBef>
                <a:spcPts val="0"/>
              </a:spcBef>
              <a:spcAft>
                <a:spcPts val="0"/>
              </a:spcAft>
            </a:pPr>
            <a:endParaRPr lang="es-ES" sz="1400" dirty="0">
              <a:solidFill>
                <a:srgbClr val="0000FF"/>
              </a:solidFill>
              <a:latin typeface="Verdana"/>
              <a:ea typeface="Verdana"/>
            </a:endParaRPr>
          </a:p>
          <a:p>
            <a:pPr algn="just"/>
            <a:r>
              <a:rPr lang="es-CL" sz="1400" dirty="0">
                <a:solidFill>
                  <a:srgbClr val="0000FF"/>
                </a:solidFill>
                <a:latin typeface="Verdana"/>
                <a:ea typeface="Verdana"/>
              </a:rPr>
              <a:t>&lt;Recuerde ingresar, como máximo 2 resultados tecnológicos&gt;. </a:t>
            </a:r>
          </a:p>
          <a:p>
            <a:pPr algn="just"/>
            <a:r>
              <a:rPr lang="es-CL" sz="1400" b="1" dirty="0">
                <a:solidFill>
                  <a:srgbClr val="0000FF"/>
                </a:solidFill>
                <a:latin typeface="Verdana"/>
                <a:ea typeface="Verdana"/>
              </a:rPr>
              <a:t>Si es necesario puede dividir este contenido en 2 diapositivas</a:t>
            </a:r>
            <a:endParaRPr lang="es-ES" sz="1400" b="1" dirty="0">
              <a:solidFill>
                <a:srgbClr val="0000FF"/>
              </a:solidFill>
              <a:latin typeface="Verdana"/>
              <a:ea typeface="Verdan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quarter" idx="12"/>
          </p:nvPr>
        </p:nvSpPr>
        <p:spPr>
          <a:xfrm>
            <a:off x="395536" y="1628800"/>
            <a:ext cx="7785100" cy="560831"/>
          </a:xfrm>
        </p:spPr>
        <p:txBody>
          <a:bodyPr>
            <a:normAutofit/>
          </a:bodyPr>
          <a:lstStyle/>
          <a:p>
            <a:pPr algn="ctr"/>
            <a:r>
              <a:rPr lang="en-US" sz="2000" dirty="0">
                <a:solidFill>
                  <a:schemeClr val="tx1">
                    <a:lumMod val="75000"/>
                    <a:lumOff val="25000"/>
                  </a:schemeClr>
                </a:solidFill>
              </a:rPr>
              <a:t>CAPÍTULO 2 </a:t>
            </a:r>
          </a:p>
        </p:txBody>
      </p:sp>
      <p:sp>
        <p:nvSpPr>
          <p:cNvPr id="15" name="Content Placeholder 14"/>
          <p:cNvSpPr>
            <a:spLocks noGrp="1"/>
          </p:cNvSpPr>
          <p:nvPr>
            <p:ph sz="quarter" idx="13"/>
          </p:nvPr>
        </p:nvSpPr>
        <p:spPr>
          <a:xfrm>
            <a:off x="679450" y="2928163"/>
            <a:ext cx="7785100" cy="1001673"/>
          </a:xfrm>
        </p:spPr>
        <p:txBody>
          <a:bodyPr>
            <a:normAutofit/>
          </a:bodyPr>
          <a:lstStyle/>
          <a:p>
            <a:pPr algn="ctr"/>
            <a:r>
              <a:rPr lang="en-US" sz="1800" dirty="0">
                <a:solidFill>
                  <a:schemeClr val="tx1">
                    <a:lumMod val="50000"/>
                    <a:lumOff val="50000"/>
                  </a:schemeClr>
                </a:solidFill>
              </a:rPr>
              <a:t> </a:t>
            </a:r>
            <a:r>
              <a:rPr lang="es-CL" altLang="es-CL" sz="1800" dirty="0">
                <a:solidFill>
                  <a:schemeClr val="tx1">
                    <a:lumMod val="75000"/>
                    <a:lumOff val="25000"/>
                  </a:schemeClr>
                </a:solidFill>
              </a:rPr>
              <a:t>COMPONENTE CIENTÍFICO, METODOLOGÍA, ÉTICA Y PLANIFICACIÓN</a:t>
            </a:r>
            <a:endParaRPr lang="en-US" sz="1800" dirty="0">
              <a:solidFill>
                <a:schemeClr val="tx1">
                  <a:lumMod val="50000"/>
                  <a:lumOff val="50000"/>
                </a:schemeClr>
              </a:solidFill>
            </a:endParaRPr>
          </a:p>
        </p:txBody>
      </p:sp>
    </p:spTree>
    <p:extLst>
      <p:ext uri="{BB962C8B-B14F-4D97-AF65-F5344CB8AC3E}">
        <p14:creationId xmlns:p14="http://schemas.microsoft.com/office/powerpoint/2010/main" val="177962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9986E72-14AF-B339-045A-2CF1C7CD2A3F}"/>
              </a:ext>
            </a:extLst>
          </p:cNvPr>
          <p:cNvSpPr>
            <a:spLocks noGrp="1"/>
          </p:cNvSpPr>
          <p:nvPr>
            <p:ph type="subTitle" idx="1"/>
          </p:nvPr>
        </p:nvSpPr>
        <p:spPr>
          <a:xfrm>
            <a:off x="611560" y="260648"/>
            <a:ext cx="8424936" cy="4248150"/>
          </a:xfrm>
        </p:spPr>
        <p:txBody>
          <a:bodyPr/>
          <a:lstStyle/>
          <a:p>
            <a:pPr algn="l">
              <a:defRPr/>
            </a:pPr>
            <a:r>
              <a:rPr lang="es-CL" sz="1600" b="1" dirty="0">
                <a:solidFill>
                  <a:schemeClr val="tx1">
                    <a:lumMod val="75000"/>
                    <a:lumOff val="25000"/>
                  </a:schemeClr>
                </a:solidFill>
              </a:rPr>
              <a:t>PREGUNTA DE INVESTIGACIÓN E HIPÓTESIS O SUPUESTOS DE INVESTIGACIÓN</a:t>
            </a:r>
          </a:p>
          <a:p>
            <a:pPr algn="l">
              <a:defRPr/>
            </a:pPr>
            <a:r>
              <a:rPr lang="es-CL" sz="1400" dirty="0">
                <a:solidFill>
                  <a:srgbClr val="0000FF"/>
                </a:solidFill>
                <a:latin typeface="Verdana"/>
                <a:ea typeface="Verdana"/>
              </a:rPr>
              <a:t>&lt;Debe coincidir con la planteada en el formulario de postulación. &gt;</a:t>
            </a:r>
          </a:p>
          <a:p>
            <a:pPr algn="l">
              <a:buFont typeface="Arial" pitchFamily="-112" charset="0"/>
              <a:buNone/>
              <a:defRPr/>
            </a:pPr>
            <a:r>
              <a:rPr lang="es-CL" sz="1600" dirty="0">
                <a:solidFill>
                  <a:srgbClr val="0000FF"/>
                </a:solidFill>
              </a:rPr>
              <a:t> </a:t>
            </a:r>
          </a:p>
          <a:p>
            <a:pPr algn="l">
              <a:buFont typeface="Arial" pitchFamily="-112" charset="0"/>
              <a:buNone/>
              <a:defRPr/>
            </a:pPr>
            <a:endParaRPr lang="es-CL" sz="1600" dirty="0">
              <a:solidFill>
                <a:srgbClr val="0000FF"/>
              </a:solidFill>
            </a:endParaRPr>
          </a:p>
          <a:p>
            <a:pPr algn="l">
              <a:buFont typeface="Arial" pitchFamily="-112" charset="0"/>
              <a:buNone/>
              <a:defRPr/>
            </a:pPr>
            <a:endParaRPr lang="es-CL" sz="1600" dirty="0">
              <a:solidFill>
                <a:srgbClr val="0000FF"/>
              </a:solidFill>
            </a:endParaRPr>
          </a:p>
          <a:p>
            <a:pPr algn="l">
              <a:buFont typeface="Arial" pitchFamily="-112" charset="0"/>
              <a:buNone/>
              <a:defRPr/>
            </a:pPr>
            <a:endParaRPr lang="es-CL" sz="1600" dirty="0">
              <a:solidFill>
                <a:srgbClr val="0000FF"/>
              </a:solidFill>
            </a:endParaRPr>
          </a:p>
          <a:p>
            <a:pPr algn="l">
              <a:buFont typeface="Arial" pitchFamily="-112" charset="0"/>
              <a:buNone/>
              <a:defRPr/>
            </a:pPr>
            <a:endParaRPr lang="es-CL" sz="1600" dirty="0">
              <a:solidFill>
                <a:srgbClr val="0000FF"/>
              </a:solidFill>
            </a:endParaRPr>
          </a:p>
          <a:p>
            <a:pPr algn="l">
              <a:buFont typeface="Arial" pitchFamily="-112" charset="0"/>
              <a:buNone/>
              <a:defRPr/>
            </a:pPr>
            <a:endParaRPr lang="es-CL" sz="1600" dirty="0">
              <a:solidFill>
                <a:srgbClr val="0000FF"/>
              </a:solidFill>
            </a:endParaRPr>
          </a:p>
          <a:p>
            <a:pPr algn="l">
              <a:buFont typeface="Arial" pitchFamily="-112" charset="0"/>
              <a:buNone/>
              <a:defRPr/>
            </a:pPr>
            <a:endParaRPr lang="es-CL" sz="1600" dirty="0">
              <a:solidFill>
                <a:srgbClr val="0000FF"/>
              </a:solidFill>
              <a:cs typeface="Calibri" panose="020F0502020204030204"/>
            </a:endParaRPr>
          </a:p>
          <a:p>
            <a:pPr algn="l">
              <a:defRPr/>
            </a:pPr>
            <a:endParaRPr lang="es-CL" sz="500" dirty="0">
              <a:solidFill>
                <a:schemeClr val="tx1">
                  <a:lumMod val="75000"/>
                  <a:lumOff val="25000"/>
                </a:schemeClr>
              </a:solidFill>
            </a:endParaRPr>
          </a:p>
          <a:p>
            <a:pPr algn="l">
              <a:buFont typeface="Arial" pitchFamily="-112" charset="0"/>
              <a:buNone/>
              <a:defRPr/>
            </a:pPr>
            <a:r>
              <a:rPr lang="es-CL" sz="1600" b="1" dirty="0">
                <a:solidFill>
                  <a:schemeClr val="tx1">
                    <a:lumMod val="75000"/>
                    <a:lumOff val="25000"/>
                  </a:schemeClr>
                </a:solidFill>
              </a:rPr>
              <a:t>OBJETIVOS</a:t>
            </a:r>
          </a:p>
          <a:p>
            <a:pPr algn="l">
              <a:buFont typeface="Arial" pitchFamily="-112" charset="0"/>
              <a:buNone/>
              <a:defRPr/>
            </a:pPr>
            <a:r>
              <a:rPr lang="es-CL" sz="1600" b="1" dirty="0">
                <a:solidFill>
                  <a:schemeClr val="tx1">
                    <a:lumMod val="75000"/>
                    <a:lumOff val="25000"/>
                  </a:schemeClr>
                </a:solidFill>
              </a:rPr>
              <a:t>Objetivo General</a:t>
            </a:r>
          </a:p>
          <a:p>
            <a:pPr algn="l">
              <a:buFont typeface="Arial" pitchFamily="-112" charset="0"/>
              <a:buNone/>
              <a:defRPr/>
            </a:pPr>
            <a:r>
              <a:rPr lang="es-CL" sz="1400" dirty="0">
                <a:solidFill>
                  <a:srgbClr val="0000FF"/>
                </a:solidFill>
                <a:latin typeface="Verdana"/>
                <a:ea typeface="Verdana"/>
              </a:rPr>
              <a:t>&lt; Incorpore el objetivo general del proyecto planteado en el formulario y la plataforma de postulación.&gt;</a:t>
            </a:r>
          </a:p>
          <a:p>
            <a:pPr algn="l">
              <a:buFont typeface="Arial" pitchFamily="-112" charset="0"/>
              <a:buNone/>
              <a:defRPr/>
            </a:pPr>
            <a:endParaRPr lang="es-CL" sz="1000" dirty="0">
              <a:solidFill>
                <a:schemeClr val="tx1">
                  <a:lumMod val="75000"/>
                  <a:lumOff val="25000"/>
                </a:schemeClr>
              </a:solidFill>
            </a:endParaRPr>
          </a:p>
          <a:p>
            <a:pPr algn="l">
              <a:buFont typeface="Arial" pitchFamily="-112" charset="0"/>
              <a:buNone/>
              <a:defRPr/>
            </a:pPr>
            <a:r>
              <a:rPr lang="es-CL" sz="1600" b="1" dirty="0">
                <a:solidFill>
                  <a:schemeClr val="tx1">
                    <a:lumMod val="75000"/>
                    <a:lumOff val="25000"/>
                  </a:schemeClr>
                </a:solidFill>
              </a:rPr>
              <a:t>Objetivos Específicos</a:t>
            </a:r>
          </a:p>
          <a:p>
            <a:pPr algn="l">
              <a:buFont typeface="Arial" pitchFamily="-112" charset="0"/>
              <a:buNone/>
              <a:defRPr/>
            </a:pPr>
            <a:r>
              <a:rPr lang="es-CL" sz="1400" dirty="0">
                <a:solidFill>
                  <a:srgbClr val="0000FF"/>
                </a:solidFill>
                <a:latin typeface="Verdana"/>
                <a:ea typeface="Verdana"/>
              </a:rPr>
              <a:t>&lt; Incorpore los mismos objetivos específicos planteados en el formulario y la plataforma de postulación.&gt;</a:t>
            </a:r>
          </a:p>
          <a:p>
            <a:pPr marL="457200" lvl="1" algn="l">
              <a:buFont typeface="Arial" pitchFamily="-112" charset="0"/>
              <a:buNone/>
              <a:defRPr/>
            </a:pPr>
            <a:r>
              <a:rPr lang="es-CL" sz="1200" dirty="0">
                <a:solidFill>
                  <a:schemeClr val="tx1">
                    <a:lumMod val="75000"/>
                    <a:lumOff val="25000"/>
                  </a:schemeClr>
                </a:solidFill>
              </a:rPr>
              <a:t>1.</a:t>
            </a:r>
          </a:p>
          <a:p>
            <a:pPr marL="457200" lvl="1" algn="l">
              <a:buFont typeface="Arial" pitchFamily="-112" charset="0"/>
              <a:buNone/>
              <a:defRPr/>
            </a:pPr>
            <a:r>
              <a:rPr lang="es-CL" sz="1200" dirty="0">
                <a:solidFill>
                  <a:schemeClr val="tx1">
                    <a:lumMod val="75000"/>
                    <a:lumOff val="25000"/>
                  </a:schemeClr>
                </a:solidFill>
              </a:rPr>
              <a:t>2.</a:t>
            </a:r>
          </a:p>
          <a:p>
            <a:pPr marL="457200" lvl="1" algn="l">
              <a:buFont typeface="Arial" pitchFamily="-112" charset="0"/>
              <a:buNone/>
              <a:defRPr/>
            </a:pPr>
            <a:r>
              <a:rPr lang="es-CL" sz="1200" dirty="0">
                <a:solidFill>
                  <a:schemeClr val="tx1">
                    <a:lumMod val="75000"/>
                    <a:lumOff val="25000"/>
                  </a:schemeClr>
                </a:solidFill>
              </a:rPr>
              <a:t>3.</a:t>
            </a:r>
          </a:p>
          <a:p>
            <a:pPr marL="457200" lvl="1" algn="l">
              <a:buFont typeface="Arial" pitchFamily="-112" charset="0"/>
              <a:buNone/>
              <a:defRPr/>
            </a:pPr>
            <a:endParaRPr lang="es-CL" sz="1200" dirty="0">
              <a:solidFill>
                <a:schemeClr val="tx1">
                  <a:lumMod val="75000"/>
                  <a:lumOff val="25000"/>
                </a:schemeClr>
              </a:solidFill>
            </a:endParaRPr>
          </a:p>
          <a:p>
            <a:pPr marL="457200" lvl="1" algn="l">
              <a:buFont typeface="Arial" pitchFamily="-112" charset="0"/>
              <a:buNone/>
              <a:defRPr/>
            </a:pPr>
            <a:endParaRPr lang="es-CL" sz="1200" dirty="0">
              <a:solidFill>
                <a:schemeClr val="tx1">
                  <a:lumMod val="75000"/>
                  <a:lumOff val="25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Marcador de contenido 2">
            <a:extLst>
              <a:ext uri="{FF2B5EF4-FFF2-40B4-BE49-F238E27FC236}">
                <a16:creationId xmlns:a16="http://schemas.microsoft.com/office/drawing/2014/main" id="{887BDCFF-A710-A3E3-45E7-AF314FAC9E0A}"/>
              </a:ext>
            </a:extLst>
          </p:cNvPr>
          <p:cNvSpPr>
            <a:spLocks noGrp="1"/>
          </p:cNvSpPr>
          <p:nvPr>
            <p:ph type="subTitle" idx="1"/>
          </p:nvPr>
        </p:nvSpPr>
        <p:spPr>
          <a:xfrm>
            <a:off x="1259632" y="138885"/>
            <a:ext cx="6858000" cy="303214"/>
          </a:xfrm>
        </p:spPr>
        <p:txBody>
          <a:bodyPr/>
          <a:lstStyle/>
          <a:p>
            <a:pPr>
              <a:defRPr/>
            </a:pPr>
            <a:r>
              <a:rPr lang="es-ES_tradnl" altLang="es-CL" sz="1600" b="1" dirty="0">
                <a:solidFill>
                  <a:schemeClr val="tx1">
                    <a:lumMod val="75000"/>
                    <a:lumOff val="25000"/>
                  </a:schemeClr>
                </a:solidFill>
              </a:rPr>
              <a:t>METODOLOGÍA Y PROCEDIMIENTOS</a:t>
            </a:r>
            <a:endParaRPr lang="es-CL" altLang="es-CL" sz="1600" b="1" dirty="0"/>
          </a:p>
        </p:txBody>
      </p:sp>
      <p:sp>
        <p:nvSpPr>
          <p:cNvPr id="4" name="Título 1">
            <a:extLst>
              <a:ext uri="{FF2B5EF4-FFF2-40B4-BE49-F238E27FC236}">
                <a16:creationId xmlns:a16="http://schemas.microsoft.com/office/drawing/2014/main" id="{7216D300-EAA0-2B7B-B435-FC669A70E96B}"/>
              </a:ext>
            </a:extLst>
          </p:cNvPr>
          <p:cNvSpPr txBox="1">
            <a:spLocks/>
          </p:cNvSpPr>
          <p:nvPr/>
        </p:nvSpPr>
        <p:spPr bwMode="auto">
          <a:xfrm>
            <a:off x="-252536" y="739774"/>
            <a:ext cx="7127875" cy="504825"/>
          </a:xfrm>
          <a:prstGeom prst="rect">
            <a:avLst/>
          </a:prstGeom>
          <a:noFill/>
          <a:ln>
            <a:noFill/>
          </a:ln>
        </p:spPr>
        <p:txBody>
          <a:bodyPr anchor="ctr"/>
          <a:lstStyle>
            <a:lvl1pPr algn="l" rtl="0" eaLnBrk="0" fontAlgn="base" hangingPunct="0">
              <a:spcBef>
                <a:spcPct val="0"/>
              </a:spcBef>
              <a:spcAft>
                <a:spcPct val="0"/>
              </a:spcAft>
              <a:defRPr sz="1300" kern="1200" baseline="0">
                <a:solidFill>
                  <a:schemeClr val="tx1"/>
                </a:solidFill>
                <a:latin typeface="+mj-lt"/>
                <a:ea typeface="+mj-ea"/>
                <a:cs typeface="+mj-cs"/>
              </a:defRPr>
            </a:lvl1pPr>
            <a:lvl2pPr algn="l" rtl="0" eaLnBrk="0" fontAlgn="base" hangingPunct="0">
              <a:spcBef>
                <a:spcPct val="0"/>
              </a:spcBef>
              <a:spcAft>
                <a:spcPct val="0"/>
              </a:spcAft>
              <a:defRPr sz="1300">
                <a:solidFill>
                  <a:schemeClr val="tx1"/>
                </a:solidFill>
                <a:latin typeface="Verdana" pitchFamily="34" charset="0"/>
              </a:defRPr>
            </a:lvl2pPr>
            <a:lvl3pPr algn="l" rtl="0" eaLnBrk="0" fontAlgn="base" hangingPunct="0">
              <a:spcBef>
                <a:spcPct val="0"/>
              </a:spcBef>
              <a:spcAft>
                <a:spcPct val="0"/>
              </a:spcAft>
              <a:defRPr sz="1300">
                <a:solidFill>
                  <a:schemeClr val="tx1"/>
                </a:solidFill>
                <a:latin typeface="Verdana" pitchFamily="34" charset="0"/>
              </a:defRPr>
            </a:lvl3pPr>
            <a:lvl4pPr algn="l" rtl="0" eaLnBrk="0" fontAlgn="base" hangingPunct="0">
              <a:spcBef>
                <a:spcPct val="0"/>
              </a:spcBef>
              <a:spcAft>
                <a:spcPct val="0"/>
              </a:spcAft>
              <a:defRPr sz="1300">
                <a:solidFill>
                  <a:schemeClr val="tx1"/>
                </a:solidFill>
                <a:latin typeface="Verdana" pitchFamily="34" charset="0"/>
              </a:defRPr>
            </a:lvl4pPr>
            <a:lvl5pPr algn="l" rtl="0" eaLnBrk="0" fontAlgn="base" hangingPunct="0">
              <a:spcBef>
                <a:spcPct val="0"/>
              </a:spcBef>
              <a:spcAft>
                <a:spcPct val="0"/>
              </a:spcAft>
              <a:defRPr sz="1300">
                <a:solidFill>
                  <a:schemeClr val="tx1"/>
                </a:solidFill>
                <a:latin typeface="Verdana" pitchFamily="34" charset="0"/>
              </a:defRPr>
            </a:lvl5pPr>
            <a:lvl6pPr marL="457200" algn="l" rtl="0" fontAlgn="base">
              <a:spcBef>
                <a:spcPct val="0"/>
              </a:spcBef>
              <a:spcAft>
                <a:spcPct val="0"/>
              </a:spcAft>
              <a:defRPr sz="1300">
                <a:solidFill>
                  <a:schemeClr val="tx1"/>
                </a:solidFill>
                <a:latin typeface="Verdana" pitchFamily="34" charset="0"/>
              </a:defRPr>
            </a:lvl6pPr>
            <a:lvl7pPr marL="914400" algn="l" rtl="0" fontAlgn="base">
              <a:spcBef>
                <a:spcPct val="0"/>
              </a:spcBef>
              <a:spcAft>
                <a:spcPct val="0"/>
              </a:spcAft>
              <a:defRPr sz="1300">
                <a:solidFill>
                  <a:schemeClr val="tx1"/>
                </a:solidFill>
                <a:latin typeface="Verdana" pitchFamily="34" charset="0"/>
              </a:defRPr>
            </a:lvl7pPr>
            <a:lvl8pPr marL="1371600" algn="l" rtl="0" fontAlgn="base">
              <a:spcBef>
                <a:spcPct val="0"/>
              </a:spcBef>
              <a:spcAft>
                <a:spcPct val="0"/>
              </a:spcAft>
              <a:defRPr sz="1300">
                <a:solidFill>
                  <a:schemeClr val="tx1"/>
                </a:solidFill>
                <a:latin typeface="Verdana" pitchFamily="34" charset="0"/>
              </a:defRPr>
            </a:lvl8pPr>
            <a:lvl9pPr marL="1828800" algn="l" rtl="0" fontAlgn="base">
              <a:spcBef>
                <a:spcPct val="0"/>
              </a:spcBef>
              <a:spcAft>
                <a:spcPct val="0"/>
              </a:spcAft>
              <a:defRPr sz="1300">
                <a:solidFill>
                  <a:schemeClr val="tx1"/>
                </a:solidFill>
                <a:latin typeface="Verdana" pitchFamily="34" charset="0"/>
              </a:defRPr>
            </a:lvl9pPr>
          </a:lstStyle>
          <a:p>
            <a:pPr eaLnBrk="1" hangingPunct="1">
              <a:defRPr/>
            </a:pPr>
            <a:br>
              <a:rPr lang="es-ES_tradnl" altLang="es-CL" sz="2000" dirty="0">
                <a:solidFill>
                  <a:schemeClr val="tx1">
                    <a:lumMod val="75000"/>
                    <a:lumOff val="25000"/>
                  </a:schemeClr>
                </a:solidFill>
              </a:rPr>
            </a:br>
            <a:br>
              <a:rPr lang="es-ES_tradnl" altLang="es-CL" sz="1400" b="1" dirty="0">
                <a:solidFill>
                  <a:schemeClr val="tx1">
                    <a:lumMod val="75000"/>
                    <a:lumOff val="25000"/>
                  </a:schemeClr>
                </a:solidFill>
              </a:rPr>
            </a:br>
            <a:endParaRPr lang="es-CL" sz="1400" dirty="0"/>
          </a:p>
        </p:txBody>
      </p:sp>
      <p:sp>
        <p:nvSpPr>
          <p:cNvPr id="10244" name="Rectángulo 4">
            <a:extLst>
              <a:ext uri="{FF2B5EF4-FFF2-40B4-BE49-F238E27FC236}">
                <a16:creationId xmlns:a16="http://schemas.microsoft.com/office/drawing/2014/main" id="{46DBD615-FD72-9CB9-DCA9-F5C57DBF612F}"/>
              </a:ext>
            </a:extLst>
          </p:cNvPr>
          <p:cNvSpPr>
            <a:spLocks noChangeArrowheads="1"/>
          </p:cNvSpPr>
          <p:nvPr/>
        </p:nvSpPr>
        <p:spPr bwMode="auto">
          <a:xfrm>
            <a:off x="215516" y="735005"/>
            <a:ext cx="871296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a:lnSpc>
                <a:spcPct val="100000"/>
              </a:lnSpc>
              <a:spcBef>
                <a:spcPct val="0"/>
              </a:spcBef>
              <a:buFontTx/>
              <a:buNone/>
            </a:pPr>
            <a:r>
              <a:rPr lang="es-ES_tradn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&lt; Especifique el diseño metodológico propuesto para dar respuesta al problema de investigación</a:t>
            </a:r>
            <a:r>
              <a:rPr lang="es-CL" altLang="es-CL" sz="1400" dirty="0">
                <a:solidFill>
                  <a:srgbClr val="0000FF"/>
                </a:solidFill>
                <a:latin typeface="Verdana" panose="020B0604030504040204" pitchFamily="34" charset="0"/>
                <a:ea typeface="Verdana" panose="020B0604030504040204" pitchFamily="34" charset="0"/>
                <a:cs typeface="Verdana" panose="020B0604030504040204" pitchFamily="34" charset="0"/>
              </a:rPr>
              <a:t>. Señale de forma breve la estructura de la metodología y procedimientos que la operacionalizan, así como la población y el tamaño de muestra, y las técnicas y métodos del plan de análisis. Puede incluir diagramas de ser necesario.&gt;</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b309ed8-a3ac-407a-ab90-334ab3a6400f" xsi:nil="true"/>
    <lcf76f155ced4ddcb4097134ff3c332f xmlns="fe7f5f9c-66a7-4a12-94f8-9f30ef7fcbb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B320A6865594E542AE6FFA3BA7F49FDA" ma:contentTypeVersion="19" ma:contentTypeDescription="Crear nuevo documento." ma:contentTypeScope="" ma:versionID="be57a2cee3e0aae5a7699e1ab9c61437">
  <xsd:schema xmlns:xsd="http://www.w3.org/2001/XMLSchema" xmlns:xs="http://www.w3.org/2001/XMLSchema" xmlns:p="http://schemas.microsoft.com/office/2006/metadata/properties" xmlns:ns2="cb309ed8-a3ac-407a-ab90-334ab3a6400f" xmlns:ns3="fe7f5f9c-66a7-4a12-94f8-9f30ef7fcbb8" targetNamespace="http://schemas.microsoft.com/office/2006/metadata/properties" ma:root="true" ma:fieldsID="2f473ed1452e66a3954aead59331b231" ns2:_="" ns3:_="">
    <xsd:import namespace="cb309ed8-a3ac-407a-ab90-334ab3a6400f"/>
    <xsd:import namespace="fe7f5f9c-66a7-4a12-94f8-9f30ef7fcbb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309ed8-a3ac-407a-ab90-334ab3a6400f"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14740d5a-8d44-4738-815b-a38df77a8965}" ma:internalName="TaxCatchAll" ma:showField="CatchAllData" ma:web="cb309ed8-a3ac-407a-ab90-334ab3a6400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e7f5f9c-66a7-4a12-94f8-9f30ef7fcbb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f889946a-11ce-4a40-85a9-3a6a3c45186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853CFB-A876-4855-A08C-348424DD80DE}">
  <ds:schemaRefs>
    <ds:schemaRef ds:uri="http://schemas.microsoft.com/office/2006/metadata/properties"/>
    <ds:schemaRef ds:uri="http://schemas.microsoft.com/office/infopath/2007/PartnerControls"/>
    <ds:schemaRef ds:uri="cb309ed8-a3ac-407a-ab90-334ab3a6400f"/>
    <ds:schemaRef ds:uri="fe7f5f9c-66a7-4a12-94f8-9f30ef7fcbb8"/>
  </ds:schemaRefs>
</ds:datastoreItem>
</file>

<file path=customXml/itemProps2.xml><?xml version="1.0" encoding="utf-8"?>
<ds:datastoreItem xmlns:ds="http://schemas.openxmlformats.org/officeDocument/2006/customXml" ds:itemID="{E8FB97AD-4CAA-4864-B47F-1BD175DD74FB}">
  <ds:schemaRefs>
    <ds:schemaRef ds:uri="http://schemas.microsoft.com/sharepoint/v3/contenttype/forms"/>
  </ds:schemaRefs>
</ds:datastoreItem>
</file>

<file path=customXml/itemProps3.xml><?xml version="1.0" encoding="utf-8"?>
<ds:datastoreItem xmlns:ds="http://schemas.openxmlformats.org/officeDocument/2006/customXml" ds:itemID="{054F2508-7414-4C00-9C76-C0E9CD17E096}"/>
</file>

<file path=docProps/app.xml><?xml version="1.0" encoding="utf-8"?>
<Properties xmlns="http://schemas.openxmlformats.org/officeDocument/2006/extended-properties" xmlns:vt="http://schemas.openxmlformats.org/officeDocument/2006/docPropsVTypes">
  <Template>PPT Institucional ultima versión 2011</Template>
  <TotalTime>9502</TotalTime>
  <Words>768</Words>
  <Application>Microsoft Office PowerPoint</Application>
  <PresentationFormat>Presentación en pantalla (4:3)</PresentationFormat>
  <Paragraphs>75</Paragraphs>
  <Slides>15</Slides>
  <Notes>2</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15</vt:i4>
      </vt:variant>
    </vt:vector>
  </HeadingPairs>
  <TitlesOfParts>
    <vt:vector size="24" baseType="lpstr">
      <vt:lpstr>Arial</vt:lpstr>
      <vt:lpstr>Calibri</vt:lpstr>
      <vt:lpstr>Calibri Light</vt:lpstr>
      <vt:lpstr>Century Gothic</vt:lpstr>
      <vt:lpstr>gobCL</vt:lpstr>
      <vt:lpstr>Times New Roman</vt:lpstr>
      <vt:lpstr>Verdana</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CONICYT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proyecto- I Concurso IDeA En Dos Etapas- IT.ppt</dc:title>
  <dc:creator>CONICYT</dc:creator>
  <cp:lastModifiedBy>Francisco Vargas Brancoli</cp:lastModifiedBy>
  <cp:revision>264</cp:revision>
  <cp:lastPrinted>2003-12-19T18:55:15Z</cp:lastPrinted>
  <dcterms:created xsi:type="dcterms:W3CDTF">2003-12-17T15:57:27Z</dcterms:created>
  <dcterms:modified xsi:type="dcterms:W3CDTF">2026-01-13T13:42:33Z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ublishingExpirationDate">
    <vt:lpwstr/>
  </property>
  <property fmtid="{D5CDD505-2E9C-101B-9397-08002B2CF9AE}" pid="3" name="PublishingStartDate">
    <vt:lpwstr/>
  </property>
  <property fmtid="{D5CDD505-2E9C-101B-9397-08002B2CF9AE}" pid="4" name="LikesCount">
    <vt:lpwstr/>
  </property>
  <property fmtid="{D5CDD505-2E9C-101B-9397-08002B2CF9AE}" pid="5" name="Ratings">
    <vt:lpwstr/>
  </property>
  <property fmtid="{D5CDD505-2E9C-101B-9397-08002B2CF9AE}" pid="6" name="LikedBy">
    <vt:lpwstr/>
  </property>
  <property fmtid="{D5CDD505-2E9C-101B-9397-08002B2CF9AE}" pid="7" name="RatedBy">
    <vt:lpwstr/>
  </property>
  <property fmtid="{D5CDD505-2E9C-101B-9397-08002B2CF9AE}" pid="8" name="ContentTypeId">
    <vt:lpwstr>0x010100B320A6865594E542AE6FFA3BA7F49FDA</vt:lpwstr>
  </property>
  <property fmtid="{D5CDD505-2E9C-101B-9397-08002B2CF9AE}" pid="9" name="MediaServiceImageTags">
    <vt:lpwstr/>
  </property>
</Properties>
</file>